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1"/>
  </p:notesMasterIdLst>
  <p:handoutMasterIdLst>
    <p:handoutMasterId r:id="rId12"/>
  </p:handoutMasterIdLst>
  <p:sldIdLst>
    <p:sldId id="446" r:id="rId5"/>
    <p:sldId id="449" r:id="rId6"/>
    <p:sldId id="458" r:id="rId7"/>
    <p:sldId id="456" r:id="rId8"/>
    <p:sldId id="462" r:id="rId9"/>
    <p:sldId id="45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DFB397-4EFA-4376-AB55-750065A70151}">
          <p14:sldIdLst>
            <p14:sldId id="446"/>
            <p14:sldId id="449"/>
            <p14:sldId id="458"/>
            <p14:sldId id="456"/>
            <p14:sldId id="462"/>
            <p14:sldId id="45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80B5"/>
    <a:srgbClr val="6A6BAD"/>
    <a:srgbClr val="696AAB"/>
    <a:srgbClr val="6667AB"/>
    <a:srgbClr val="D9D9D9"/>
    <a:srgbClr val="8C5896"/>
    <a:srgbClr val="7C6560"/>
    <a:srgbClr val="29282D"/>
    <a:srgbClr val="E288B6"/>
    <a:srgbClr val="D750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20" autoAdjust="0"/>
    <p:restoredTop sz="94660"/>
  </p:normalViewPr>
  <p:slideViewPr>
    <p:cSldViewPr snapToGrid="0">
      <p:cViewPr>
        <p:scale>
          <a:sx n="50" d="100"/>
          <a:sy n="50" d="100"/>
        </p:scale>
        <p:origin x="1296" y="845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4D5075-AD2D-4F39-91BC-CD9F4559EB4E}" type="doc">
      <dgm:prSet loTypeId="urn:microsoft.com/office/officeart/2005/8/layout/hProcess4" loCatId="process" qsTypeId="urn:microsoft.com/office/officeart/2005/8/quickstyle/3d2" qsCatId="3D" csTypeId="urn:microsoft.com/office/officeart/2005/8/colors/accent5_5" csCatId="accent5" phldr="1"/>
      <dgm:spPr/>
      <dgm:t>
        <a:bodyPr/>
        <a:lstStyle/>
        <a:p>
          <a:endParaRPr lang="en-IN"/>
        </a:p>
      </dgm:t>
    </dgm:pt>
    <dgm:pt modelId="{AE70E968-257D-48CF-865B-CFB6B8BB4C96}">
      <dgm:prSet phldrT="[Text]"/>
      <dgm:spPr/>
      <dgm:t>
        <a:bodyPr/>
        <a:lstStyle/>
        <a:p>
          <a:r>
            <a:rPr lang="en-IN" dirty="0"/>
            <a:t>Deep learning model</a:t>
          </a:r>
        </a:p>
      </dgm:t>
    </dgm:pt>
    <dgm:pt modelId="{674EE76C-4464-4943-A5DA-5268B5DE6503}" type="parTrans" cxnId="{03D9F3EA-09EF-4F35-B6D0-5CF5434FCC71}">
      <dgm:prSet/>
      <dgm:spPr/>
      <dgm:t>
        <a:bodyPr/>
        <a:lstStyle/>
        <a:p>
          <a:endParaRPr lang="en-IN"/>
        </a:p>
      </dgm:t>
    </dgm:pt>
    <dgm:pt modelId="{24512387-B027-40EF-B92A-72EF824EC7C6}" type="sibTrans" cxnId="{03D9F3EA-09EF-4F35-B6D0-5CF5434FCC71}">
      <dgm:prSet/>
      <dgm:spPr/>
      <dgm:t>
        <a:bodyPr/>
        <a:lstStyle/>
        <a:p>
          <a:endParaRPr lang="en-IN"/>
        </a:p>
      </dgm:t>
    </dgm:pt>
    <dgm:pt modelId="{B85751C9-6C68-4345-9FF3-64EA22C24ED2}">
      <dgm:prSet phldrT="[Text]"/>
      <dgm:spPr/>
      <dgm:t>
        <a:bodyPr/>
        <a:lstStyle/>
        <a:p>
          <a:r>
            <a:rPr lang="en-IN" dirty="0"/>
            <a:t>To classify expression</a:t>
          </a:r>
        </a:p>
      </dgm:t>
    </dgm:pt>
    <dgm:pt modelId="{E80FD37C-1DDA-4263-8A41-C713DABCAF15}" type="parTrans" cxnId="{315258AC-B534-40C6-BD54-AE286442A067}">
      <dgm:prSet/>
      <dgm:spPr/>
      <dgm:t>
        <a:bodyPr/>
        <a:lstStyle/>
        <a:p>
          <a:endParaRPr lang="en-IN"/>
        </a:p>
      </dgm:t>
    </dgm:pt>
    <dgm:pt modelId="{B1341BCC-FB03-495F-8533-6F7E64D921B9}" type="sibTrans" cxnId="{315258AC-B534-40C6-BD54-AE286442A067}">
      <dgm:prSet/>
      <dgm:spPr/>
      <dgm:t>
        <a:bodyPr/>
        <a:lstStyle/>
        <a:p>
          <a:endParaRPr lang="en-IN"/>
        </a:p>
      </dgm:t>
    </dgm:pt>
    <dgm:pt modelId="{654CBDBA-34DC-4BCA-ACBF-DDE9710702B1}">
      <dgm:prSet phldrT="[Text]"/>
      <dgm:spPr/>
      <dgm:t>
        <a:bodyPr/>
        <a:lstStyle/>
        <a:p>
          <a:r>
            <a:rPr lang="en-IN" dirty="0"/>
            <a:t>CNN</a:t>
          </a:r>
        </a:p>
      </dgm:t>
    </dgm:pt>
    <dgm:pt modelId="{457ACACE-DEB7-4F35-BF04-2359E3B7682E}" type="parTrans" cxnId="{28BFB5D8-8F44-423E-AC74-72748A3036ED}">
      <dgm:prSet/>
      <dgm:spPr/>
      <dgm:t>
        <a:bodyPr/>
        <a:lstStyle/>
        <a:p>
          <a:endParaRPr lang="en-IN"/>
        </a:p>
      </dgm:t>
    </dgm:pt>
    <dgm:pt modelId="{EDD7BB04-E4E1-423E-9FD4-BC1985320AD9}" type="sibTrans" cxnId="{28BFB5D8-8F44-423E-AC74-72748A3036ED}">
      <dgm:prSet/>
      <dgm:spPr/>
      <dgm:t>
        <a:bodyPr/>
        <a:lstStyle/>
        <a:p>
          <a:endParaRPr lang="en-IN"/>
        </a:p>
      </dgm:t>
    </dgm:pt>
    <dgm:pt modelId="{31AC11EB-3935-4D5C-9878-A562BAE73A4C}">
      <dgm:prSet phldrT="[Text]"/>
      <dgm:spPr/>
      <dgm:t>
        <a:bodyPr/>
        <a:lstStyle/>
        <a:p>
          <a:r>
            <a:rPr lang="en-IN" dirty="0"/>
            <a:t>IMPORT, INITIALIZE &amp; BUILD</a:t>
          </a:r>
        </a:p>
      </dgm:t>
    </dgm:pt>
    <dgm:pt modelId="{806D7A43-C395-4A80-9988-F334E95976FE}" type="parTrans" cxnId="{E3283E77-9FF9-42A2-9AA8-5E98916D033E}">
      <dgm:prSet/>
      <dgm:spPr/>
      <dgm:t>
        <a:bodyPr/>
        <a:lstStyle/>
        <a:p>
          <a:endParaRPr lang="en-IN"/>
        </a:p>
      </dgm:t>
    </dgm:pt>
    <dgm:pt modelId="{0FE27BB2-9C54-4373-9941-3799183B9C25}" type="sibTrans" cxnId="{E3283E77-9FF9-42A2-9AA8-5E98916D033E}">
      <dgm:prSet/>
      <dgm:spPr/>
      <dgm:t>
        <a:bodyPr/>
        <a:lstStyle/>
        <a:p>
          <a:endParaRPr lang="en-IN"/>
        </a:p>
      </dgm:t>
    </dgm:pt>
    <dgm:pt modelId="{5F4B0D76-E815-4175-A52A-4D351BEEA412}">
      <dgm:prSet phldrT="[Text]"/>
      <dgm:spPr/>
      <dgm:t>
        <a:bodyPr/>
        <a:lstStyle/>
        <a:p>
          <a:r>
            <a:rPr lang="en-IN" dirty="0"/>
            <a:t>GUI</a:t>
          </a:r>
        </a:p>
      </dgm:t>
    </dgm:pt>
    <dgm:pt modelId="{3B56668C-78DE-4391-BB0E-FC549488FE6A}" type="parTrans" cxnId="{5918D8E8-6BB1-4F13-A6E7-5C0686A2A5E3}">
      <dgm:prSet/>
      <dgm:spPr/>
      <dgm:t>
        <a:bodyPr/>
        <a:lstStyle/>
        <a:p>
          <a:endParaRPr lang="en-IN"/>
        </a:p>
      </dgm:t>
    </dgm:pt>
    <dgm:pt modelId="{BE5E999E-696C-46C6-974C-12F0E62C2A57}" type="sibTrans" cxnId="{5918D8E8-6BB1-4F13-A6E7-5C0686A2A5E3}">
      <dgm:prSet/>
      <dgm:spPr/>
      <dgm:t>
        <a:bodyPr/>
        <a:lstStyle/>
        <a:p>
          <a:endParaRPr lang="en-IN"/>
        </a:p>
      </dgm:t>
    </dgm:pt>
    <dgm:pt modelId="{95B0935B-9FEE-4D36-B47B-8BD349D2393B}">
      <dgm:prSet phldrT="[Text]"/>
      <dgm:spPr/>
      <dgm:t>
        <a:bodyPr/>
        <a:lstStyle/>
        <a:p>
          <a:r>
            <a:rPr lang="en-IN" dirty="0"/>
            <a:t>Mapping process</a:t>
          </a:r>
        </a:p>
      </dgm:t>
    </dgm:pt>
    <dgm:pt modelId="{233D4BB4-F033-448C-9486-4D3D6338BA15}" type="parTrans" cxnId="{F0600A36-1CC9-47C0-8C2B-08B6499F0371}">
      <dgm:prSet/>
      <dgm:spPr/>
      <dgm:t>
        <a:bodyPr/>
        <a:lstStyle/>
        <a:p>
          <a:endParaRPr lang="en-IN"/>
        </a:p>
      </dgm:t>
    </dgm:pt>
    <dgm:pt modelId="{5619FB3F-A2BF-40DA-808F-03FB7FB9A284}" type="sibTrans" cxnId="{F0600A36-1CC9-47C0-8C2B-08B6499F0371}">
      <dgm:prSet/>
      <dgm:spPr/>
      <dgm:t>
        <a:bodyPr/>
        <a:lstStyle/>
        <a:p>
          <a:endParaRPr lang="en-IN"/>
        </a:p>
      </dgm:t>
    </dgm:pt>
    <dgm:pt modelId="{A275C75E-D074-4EF2-9706-BE470AE226FE}">
      <dgm:prSet phldrT="[Text]"/>
      <dgm:spPr/>
      <dgm:t>
        <a:bodyPr/>
        <a:lstStyle/>
        <a:p>
          <a:endParaRPr lang="en-IN" dirty="0"/>
        </a:p>
      </dgm:t>
    </dgm:pt>
    <dgm:pt modelId="{74D32D27-B6DF-4544-A848-8270678DCA0C}" type="parTrans" cxnId="{858F0FDE-180C-4B2D-89B2-B6B7185CFEDE}">
      <dgm:prSet/>
      <dgm:spPr/>
      <dgm:t>
        <a:bodyPr/>
        <a:lstStyle/>
        <a:p>
          <a:endParaRPr lang="en-IN"/>
        </a:p>
      </dgm:t>
    </dgm:pt>
    <dgm:pt modelId="{EEF1C325-A228-42B7-9F7E-AA9D1D779432}" type="sibTrans" cxnId="{858F0FDE-180C-4B2D-89B2-B6B7185CFEDE}">
      <dgm:prSet/>
      <dgm:spPr/>
      <dgm:t>
        <a:bodyPr/>
        <a:lstStyle/>
        <a:p>
          <a:endParaRPr lang="en-IN"/>
        </a:p>
      </dgm:t>
    </dgm:pt>
    <dgm:pt modelId="{DE77056D-9402-41A9-AF4B-8F19312EAAC1}">
      <dgm:prSet phldrT="[Text]"/>
      <dgm:spPr/>
      <dgm:t>
        <a:bodyPr/>
        <a:lstStyle/>
        <a:p>
          <a:r>
            <a:rPr lang="en-IN" dirty="0"/>
            <a:t>Map to emoji</a:t>
          </a:r>
        </a:p>
      </dgm:t>
    </dgm:pt>
    <dgm:pt modelId="{4DB35E69-D4F6-4835-BA8C-88E1D7D64F6C}" type="parTrans" cxnId="{2104AA39-2228-4D96-96A7-FDF405FFC988}">
      <dgm:prSet/>
      <dgm:spPr/>
      <dgm:t>
        <a:bodyPr/>
        <a:lstStyle/>
        <a:p>
          <a:endParaRPr lang="en-IN"/>
        </a:p>
      </dgm:t>
    </dgm:pt>
    <dgm:pt modelId="{135D1631-C12C-400A-A3E4-2C4BC1292F96}" type="sibTrans" cxnId="{2104AA39-2228-4D96-96A7-FDF405FFC988}">
      <dgm:prSet/>
      <dgm:spPr/>
      <dgm:t>
        <a:bodyPr/>
        <a:lstStyle/>
        <a:p>
          <a:endParaRPr lang="en-IN"/>
        </a:p>
      </dgm:t>
    </dgm:pt>
    <dgm:pt modelId="{591D4AD0-3B5B-45E1-A155-69B761DB241F}">
      <dgm:prSet phldrT="[Text]"/>
      <dgm:spPr/>
      <dgm:t>
        <a:bodyPr/>
        <a:lstStyle/>
        <a:p>
          <a:r>
            <a:rPr lang="en-IN" dirty="0"/>
            <a:t>COMPILE, TRAIN &amp; SAVE</a:t>
          </a:r>
        </a:p>
      </dgm:t>
    </dgm:pt>
    <dgm:pt modelId="{73F2A0B7-FD27-44D3-AF99-FC26E5DADF32}" type="parTrans" cxnId="{6470D3DC-CA49-488B-9588-D7F44788ED18}">
      <dgm:prSet/>
      <dgm:spPr/>
      <dgm:t>
        <a:bodyPr/>
        <a:lstStyle/>
        <a:p>
          <a:endParaRPr lang="en-IN"/>
        </a:p>
      </dgm:t>
    </dgm:pt>
    <dgm:pt modelId="{26B7A5E5-3818-458D-BDBF-67D2BB434E5C}" type="sibTrans" cxnId="{6470D3DC-CA49-488B-9588-D7F44788ED18}">
      <dgm:prSet/>
      <dgm:spPr/>
      <dgm:t>
        <a:bodyPr/>
        <a:lstStyle/>
        <a:p>
          <a:endParaRPr lang="en-IN"/>
        </a:p>
      </dgm:t>
    </dgm:pt>
    <dgm:pt modelId="{47216813-0BF9-484C-8DE9-C53184C95D11}">
      <dgm:prSet phldrT="[Text]"/>
      <dgm:spPr/>
      <dgm:t>
        <a:bodyPr/>
        <a:lstStyle/>
        <a:p>
          <a:r>
            <a:rPr lang="en-IN" dirty="0"/>
            <a:t>Image processing</a:t>
          </a:r>
        </a:p>
      </dgm:t>
    </dgm:pt>
    <dgm:pt modelId="{1A34CFB7-B4B8-4A00-90E3-283C077CB854}" type="parTrans" cxnId="{C4967B1B-0BCA-4D1E-8944-516D30C53B9F}">
      <dgm:prSet/>
      <dgm:spPr/>
      <dgm:t>
        <a:bodyPr/>
        <a:lstStyle/>
        <a:p>
          <a:endParaRPr lang="en-IN"/>
        </a:p>
      </dgm:t>
    </dgm:pt>
    <dgm:pt modelId="{ECA6B982-1BD0-4893-AAF0-37BCC4762F47}" type="sibTrans" cxnId="{C4967B1B-0BCA-4D1E-8944-516D30C53B9F}">
      <dgm:prSet/>
      <dgm:spPr/>
      <dgm:t>
        <a:bodyPr/>
        <a:lstStyle/>
        <a:p>
          <a:endParaRPr lang="en-IN"/>
        </a:p>
      </dgm:t>
    </dgm:pt>
    <dgm:pt modelId="{96FF04E9-F9A1-4A0E-8BDB-85279CB73B5C}" type="pres">
      <dgm:prSet presAssocID="{654D5075-AD2D-4F39-91BC-CD9F4559EB4E}" presName="Name0" presStyleCnt="0">
        <dgm:presLayoutVars>
          <dgm:dir/>
          <dgm:animLvl val="lvl"/>
          <dgm:resizeHandles val="exact"/>
        </dgm:presLayoutVars>
      </dgm:prSet>
      <dgm:spPr/>
    </dgm:pt>
    <dgm:pt modelId="{0353A358-7FA3-454A-BB36-D22246447AF9}" type="pres">
      <dgm:prSet presAssocID="{654D5075-AD2D-4F39-91BC-CD9F4559EB4E}" presName="tSp" presStyleCnt="0"/>
      <dgm:spPr/>
    </dgm:pt>
    <dgm:pt modelId="{C862B4D2-15FC-4BDC-AD39-8B8316718D33}" type="pres">
      <dgm:prSet presAssocID="{654D5075-AD2D-4F39-91BC-CD9F4559EB4E}" presName="bSp" presStyleCnt="0"/>
      <dgm:spPr/>
    </dgm:pt>
    <dgm:pt modelId="{669671AC-9583-419F-B36F-F97941A37930}" type="pres">
      <dgm:prSet presAssocID="{654D5075-AD2D-4F39-91BC-CD9F4559EB4E}" presName="process" presStyleCnt="0"/>
      <dgm:spPr/>
    </dgm:pt>
    <dgm:pt modelId="{43F4FB88-2FC3-4F78-A19C-B5A754E931E1}" type="pres">
      <dgm:prSet presAssocID="{AE70E968-257D-48CF-865B-CFB6B8BB4C96}" presName="composite1" presStyleCnt="0"/>
      <dgm:spPr/>
    </dgm:pt>
    <dgm:pt modelId="{5C0295E9-7D42-4113-9004-C4437DEAEAF2}" type="pres">
      <dgm:prSet presAssocID="{AE70E968-257D-48CF-865B-CFB6B8BB4C96}" presName="dummyNode1" presStyleLbl="node1" presStyleIdx="0" presStyleCnt="3"/>
      <dgm:spPr/>
    </dgm:pt>
    <dgm:pt modelId="{924C6E87-0B72-4088-A78C-D4CB38EF259B}" type="pres">
      <dgm:prSet presAssocID="{AE70E968-257D-48CF-865B-CFB6B8BB4C96}" presName="childNode1" presStyleLbl="bgAcc1" presStyleIdx="0" presStyleCnt="3">
        <dgm:presLayoutVars>
          <dgm:bulletEnabled val="1"/>
        </dgm:presLayoutVars>
      </dgm:prSet>
      <dgm:spPr/>
    </dgm:pt>
    <dgm:pt modelId="{9C3ABCD9-3915-4774-9DDA-A855ED479DD9}" type="pres">
      <dgm:prSet presAssocID="{AE70E968-257D-48CF-865B-CFB6B8BB4C96}" presName="childNode1tx" presStyleLbl="bgAcc1" presStyleIdx="0" presStyleCnt="3">
        <dgm:presLayoutVars>
          <dgm:bulletEnabled val="1"/>
        </dgm:presLayoutVars>
      </dgm:prSet>
      <dgm:spPr/>
    </dgm:pt>
    <dgm:pt modelId="{6EE0EE28-D96D-4853-8D85-22344362B7C5}" type="pres">
      <dgm:prSet presAssocID="{AE70E968-257D-48CF-865B-CFB6B8BB4C96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4CA7726E-9E0D-4118-B008-F9F5A1679A5E}" type="pres">
      <dgm:prSet presAssocID="{AE70E968-257D-48CF-865B-CFB6B8BB4C96}" presName="connSite1" presStyleCnt="0"/>
      <dgm:spPr/>
    </dgm:pt>
    <dgm:pt modelId="{8FDD5F86-BEA3-4EE2-8DF5-6B5F881B97F1}" type="pres">
      <dgm:prSet presAssocID="{24512387-B027-40EF-B92A-72EF824EC7C6}" presName="Name9" presStyleLbl="sibTrans2D1" presStyleIdx="0" presStyleCnt="2"/>
      <dgm:spPr/>
    </dgm:pt>
    <dgm:pt modelId="{4AC8FB1D-6F69-4C24-AABC-24F9795F17C1}" type="pres">
      <dgm:prSet presAssocID="{654CBDBA-34DC-4BCA-ACBF-DDE9710702B1}" presName="composite2" presStyleCnt="0"/>
      <dgm:spPr/>
    </dgm:pt>
    <dgm:pt modelId="{297B0339-9A75-4F2E-ABBB-FFB83765B812}" type="pres">
      <dgm:prSet presAssocID="{654CBDBA-34DC-4BCA-ACBF-DDE9710702B1}" presName="dummyNode2" presStyleLbl="node1" presStyleIdx="0" presStyleCnt="3"/>
      <dgm:spPr/>
    </dgm:pt>
    <dgm:pt modelId="{F130D9C2-F617-45BD-A08D-BF7DC60ABDFF}" type="pres">
      <dgm:prSet presAssocID="{654CBDBA-34DC-4BCA-ACBF-DDE9710702B1}" presName="childNode2" presStyleLbl="bgAcc1" presStyleIdx="1" presStyleCnt="3">
        <dgm:presLayoutVars>
          <dgm:bulletEnabled val="1"/>
        </dgm:presLayoutVars>
      </dgm:prSet>
      <dgm:spPr/>
    </dgm:pt>
    <dgm:pt modelId="{DE4CA4CC-3A6B-4BEF-8434-7326FCB5AAC4}" type="pres">
      <dgm:prSet presAssocID="{654CBDBA-34DC-4BCA-ACBF-DDE9710702B1}" presName="childNode2tx" presStyleLbl="bgAcc1" presStyleIdx="1" presStyleCnt="3">
        <dgm:presLayoutVars>
          <dgm:bulletEnabled val="1"/>
        </dgm:presLayoutVars>
      </dgm:prSet>
      <dgm:spPr/>
    </dgm:pt>
    <dgm:pt modelId="{ED2CF109-5257-4A68-80B0-E6D4EA54662D}" type="pres">
      <dgm:prSet presAssocID="{654CBDBA-34DC-4BCA-ACBF-DDE9710702B1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D00000FC-2A38-4BBC-A7EB-B859FC68643C}" type="pres">
      <dgm:prSet presAssocID="{654CBDBA-34DC-4BCA-ACBF-DDE9710702B1}" presName="connSite2" presStyleCnt="0"/>
      <dgm:spPr/>
    </dgm:pt>
    <dgm:pt modelId="{C20DF8CE-A514-429B-8FD3-BFFD6963E71C}" type="pres">
      <dgm:prSet presAssocID="{EDD7BB04-E4E1-423E-9FD4-BC1985320AD9}" presName="Name18" presStyleLbl="sibTrans2D1" presStyleIdx="1" presStyleCnt="2"/>
      <dgm:spPr/>
    </dgm:pt>
    <dgm:pt modelId="{F9545219-C9A8-46E8-A5FF-2A88406D77A7}" type="pres">
      <dgm:prSet presAssocID="{5F4B0D76-E815-4175-A52A-4D351BEEA412}" presName="composite1" presStyleCnt="0"/>
      <dgm:spPr/>
    </dgm:pt>
    <dgm:pt modelId="{4D934C10-CC62-437D-B8DB-D49CA6402EBE}" type="pres">
      <dgm:prSet presAssocID="{5F4B0D76-E815-4175-A52A-4D351BEEA412}" presName="dummyNode1" presStyleLbl="node1" presStyleIdx="1" presStyleCnt="3"/>
      <dgm:spPr/>
    </dgm:pt>
    <dgm:pt modelId="{A0D4FCB6-D03A-4A03-8696-12F75D87D066}" type="pres">
      <dgm:prSet presAssocID="{5F4B0D76-E815-4175-A52A-4D351BEEA412}" presName="childNode1" presStyleLbl="bgAcc1" presStyleIdx="2" presStyleCnt="3">
        <dgm:presLayoutVars>
          <dgm:bulletEnabled val="1"/>
        </dgm:presLayoutVars>
      </dgm:prSet>
      <dgm:spPr/>
    </dgm:pt>
    <dgm:pt modelId="{0F6A697A-0CA8-4A52-B0E1-0948CF571917}" type="pres">
      <dgm:prSet presAssocID="{5F4B0D76-E815-4175-A52A-4D351BEEA412}" presName="childNode1tx" presStyleLbl="bgAcc1" presStyleIdx="2" presStyleCnt="3">
        <dgm:presLayoutVars>
          <dgm:bulletEnabled val="1"/>
        </dgm:presLayoutVars>
      </dgm:prSet>
      <dgm:spPr/>
    </dgm:pt>
    <dgm:pt modelId="{1879BBB8-31E5-4B79-A8BE-F566B0CCE6B8}" type="pres">
      <dgm:prSet presAssocID="{5F4B0D76-E815-4175-A52A-4D351BEEA412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268B1491-5DCF-43C7-B69B-A97DB69F7854}" type="pres">
      <dgm:prSet presAssocID="{5F4B0D76-E815-4175-A52A-4D351BEEA412}" presName="connSite1" presStyleCnt="0"/>
      <dgm:spPr/>
    </dgm:pt>
  </dgm:ptLst>
  <dgm:cxnLst>
    <dgm:cxn modelId="{D81D9201-08B4-4E12-84C0-83A5CC1F0225}" type="presOf" srcId="{654D5075-AD2D-4F39-91BC-CD9F4559EB4E}" destId="{96FF04E9-F9A1-4A0E-8BDB-85279CB73B5C}" srcOrd="0" destOrd="0" presId="urn:microsoft.com/office/officeart/2005/8/layout/hProcess4"/>
    <dgm:cxn modelId="{FBDDF006-FE6D-4843-957E-E0E84A72B41F}" type="presOf" srcId="{24512387-B027-40EF-B92A-72EF824EC7C6}" destId="{8FDD5F86-BEA3-4EE2-8DF5-6B5F881B97F1}" srcOrd="0" destOrd="0" presId="urn:microsoft.com/office/officeart/2005/8/layout/hProcess4"/>
    <dgm:cxn modelId="{996C030A-CCFF-4DB4-8D2B-65F010F6C5C8}" type="presOf" srcId="{A275C75E-D074-4EF2-9706-BE470AE226FE}" destId="{F130D9C2-F617-45BD-A08D-BF7DC60ABDFF}" srcOrd="0" destOrd="2" presId="urn:microsoft.com/office/officeart/2005/8/layout/hProcess4"/>
    <dgm:cxn modelId="{D083C00A-E862-4E78-899D-893526A3014E}" type="presOf" srcId="{47216813-0BF9-484C-8DE9-C53184C95D11}" destId="{0F6A697A-0CA8-4A52-B0E1-0948CF571917}" srcOrd="1" destOrd="1" presId="urn:microsoft.com/office/officeart/2005/8/layout/hProcess4"/>
    <dgm:cxn modelId="{C4967B1B-0BCA-4D1E-8944-516D30C53B9F}" srcId="{5F4B0D76-E815-4175-A52A-4D351BEEA412}" destId="{47216813-0BF9-484C-8DE9-C53184C95D11}" srcOrd="1" destOrd="0" parTransId="{1A34CFB7-B4B8-4A00-90E3-283C077CB854}" sibTransId="{ECA6B982-1BD0-4893-AAF0-37BCC4762F47}"/>
    <dgm:cxn modelId="{71D22424-C429-41CC-879C-CF83A357F39D}" type="presOf" srcId="{31AC11EB-3935-4D5C-9878-A562BAE73A4C}" destId="{DE4CA4CC-3A6B-4BEF-8434-7326FCB5AAC4}" srcOrd="1" destOrd="0" presId="urn:microsoft.com/office/officeart/2005/8/layout/hProcess4"/>
    <dgm:cxn modelId="{F0600A36-1CC9-47C0-8C2B-08B6499F0371}" srcId="{5F4B0D76-E815-4175-A52A-4D351BEEA412}" destId="{95B0935B-9FEE-4D36-B47B-8BD349D2393B}" srcOrd="0" destOrd="0" parTransId="{233D4BB4-F033-448C-9486-4D3D6338BA15}" sibTransId="{5619FB3F-A2BF-40DA-808F-03FB7FB9A284}"/>
    <dgm:cxn modelId="{EBEF0637-BB1C-4CA5-BC8C-ADCD584C198F}" type="presOf" srcId="{A275C75E-D074-4EF2-9706-BE470AE226FE}" destId="{DE4CA4CC-3A6B-4BEF-8434-7326FCB5AAC4}" srcOrd="1" destOrd="2" presId="urn:microsoft.com/office/officeart/2005/8/layout/hProcess4"/>
    <dgm:cxn modelId="{2104AA39-2228-4D96-96A7-FDF405FFC988}" srcId="{AE70E968-257D-48CF-865B-CFB6B8BB4C96}" destId="{DE77056D-9402-41A9-AF4B-8F19312EAAC1}" srcOrd="1" destOrd="0" parTransId="{4DB35E69-D4F6-4835-BA8C-88E1D7D64F6C}" sibTransId="{135D1631-C12C-400A-A3E4-2C4BC1292F96}"/>
    <dgm:cxn modelId="{719D6C40-90C2-41D4-801F-03AC9E7A33CF}" type="presOf" srcId="{DE77056D-9402-41A9-AF4B-8F19312EAAC1}" destId="{9C3ABCD9-3915-4774-9DDA-A855ED479DD9}" srcOrd="1" destOrd="1" presId="urn:microsoft.com/office/officeart/2005/8/layout/hProcess4"/>
    <dgm:cxn modelId="{6573C664-97FD-45B5-B9F8-E823CBC35435}" type="presOf" srcId="{AE70E968-257D-48CF-865B-CFB6B8BB4C96}" destId="{6EE0EE28-D96D-4853-8D85-22344362B7C5}" srcOrd="0" destOrd="0" presId="urn:microsoft.com/office/officeart/2005/8/layout/hProcess4"/>
    <dgm:cxn modelId="{862CB44F-104D-4E97-9BB4-104116E6AE5F}" type="presOf" srcId="{654CBDBA-34DC-4BCA-ACBF-DDE9710702B1}" destId="{ED2CF109-5257-4A68-80B0-E6D4EA54662D}" srcOrd="0" destOrd="0" presId="urn:microsoft.com/office/officeart/2005/8/layout/hProcess4"/>
    <dgm:cxn modelId="{3CCDAB51-3A5C-4B53-9126-701672882950}" type="presOf" srcId="{47216813-0BF9-484C-8DE9-C53184C95D11}" destId="{A0D4FCB6-D03A-4A03-8696-12F75D87D066}" srcOrd="0" destOrd="1" presId="urn:microsoft.com/office/officeart/2005/8/layout/hProcess4"/>
    <dgm:cxn modelId="{E3283E77-9FF9-42A2-9AA8-5E98916D033E}" srcId="{654CBDBA-34DC-4BCA-ACBF-DDE9710702B1}" destId="{31AC11EB-3935-4D5C-9878-A562BAE73A4C}" srcOrd="0" destOrd="0" parTransId="{806D7A43-C395-4A80-9988-F334E95976FE}" sibTransId="{0FE27BB2-9C54-4373-9941-3799183B9C25}"/>
    <dgm:cxn modelId="{EFDC0D7B-AEFF-44D2-ACF9-1147E2B2179B}" type="presOf" srcId="{95B0935B-9FEE-4D36-B47B-8BD349D2393B}" destId="{A0D4FCB6-D03A-4A03-8696-12F75D87D066}" srcOrd="0" destOrd="0" presId="urn:microsoft.com/office/officeart/2005/8/layout/hProcess4"/>
    <dgm:cxn modelId="{0A2C3F84-0A3B-454F-B46C-1807340E47B2}" type="presOf" srcId="{DE77056D-9402-41A9-AF4B-8F19312EAAC1}" destId="{924C6E87-0B72-4088-A78C-D4CB38EF259B}" srcOrd="0" destOrd="1" presId="urn:microsoft.com/office/officeart/2005/8/layout/hProcess4"/>
    <dgm:cxn modelId="{688D2290-DF4E-47F3-89B6-D36081A641C7}" type="presOf" srcId="{B85751C9-6C68-4345-9FF3-64EA22C24ED2}" destId="{9C3ABCD9-3915-4774-9DDA-A855ED479DD9}" srcOrd="1" destOrd="0" presId="urn:microsoft.com/office/officeart/2005/8/layout/hProcess4"/>
    <dgm:cxn modelId="{9A828697-A2BC-46BF-B2F6-9FB67B30215B}" type="presOf" srcId="{EDD7BB04-E4E1-423E-9FD4-BC1985320AD9}" destId="{C20DF8CE-A514-429B-8FD3-BFFD6963E71C}" srcOrd="0" destOrd="0" presId="urn:microsoft.com/office/officeart/2005/8/layout/hProcess4"/>
    <dgm:cxn modelId="{2CABF19C-AA1F-4E07-AC42-3486534C04EA}" type="presOf" srcId="{591D4AD0-3B5B-45E1-A155-69B761DB241F}" destId="{DE4CA4CC-3A6B-4BEF-8434-7326FCB5AAC4}" srcOrd="1" destOrd="1" presId="urn:microsoft.com/office/officeart/2005/8/layout/hProcess4"/>
    <dgm:cxn modelId="{315258AC-B534-40C6-BD54-AE286442A067}" srcId="{AE70E968-257D-48CF-865B-CFB6B8BB4C96}" destId="{B85751C9-6C68-4345-9FF3-64EA22C24ED2}" srcOrd="0" destOrd="0" parTransId="{E80FD37C-1DDA-4263-8A41-C713DABCAF15}" sibTransId="{B1341BCC-FB03-495F-8533-6F7E64D921B9}"/>
    <dgm:cxn modelId="{28BFB5D8-8F44-423E-AC74-72748A3036ED}" srcId="{654D5075-AD2D-4F39-91BC-CD9F4559EB4E}" destId="{654CBDBA-34DC-4BCA-ACBF-DDE9710702B1}" srcOrd="1" destOrd="0" parTransId="{457ACACE-DEB7-4F35-BF04-2359E3B7682E}" sibTransId="{EDD7BB04-E4E1-423E-9FD4-BC1985320AD9}"/>
    <dgm:cxn modelId="{393490DC-B79F-4693-B41B-7561FAF8EB9D}" type="presOf" srcId="{B85751C9-6C68-4345-9FF3-64EA22C24ED2}" destId="{924C6E87-0B72-4088-A78C-D4CB38EF259B}" srcOrd="0" destOrd="0" presId="urn:microsoft.com/office/officeart/2005/8/layout/hProcess4"/>
    <dgm:cxn modelId="{8CE798DC-3084-4856-9093-BE736088AFA2}" type="presOf" srcId="{5F4B0D76-E815-4175-A52A-4D351BEEA412}" destId="{1879BBB8-31E5-4B79-A8BE-F566B0CCE6B8}" srcOrd="0" destOrd="0" presId="urn:microsoft.com/office/officeart/2005/8/layout/hProcess4"/>
    <dgm:cxn modelId="{6470D3DC-CA49-488B-9588-D7F44788ED18}" srcId="{654CBDBA-34DC-4BCA-ACBF-DDE9710702B1}" destId="{591D4AD0-3B5B-45E1-A155-69B761DB241F}" srcOrd="1" destOrd="0" parTransId="{73F2A0B7-FD27-44D3-AF99-FC26E5DADF32}" sibTransId="{26B7A5E5-3818-458D-BDBF-67D2BB434E5C}"/>
    <dgm:cxn modelId="{858F0FDE-180C-4B2D-89B2-B6B7185CFEDE}" srcId="{654CBDBA-34DC-4BCA-ACBF-DDE9710702B1}" destId="{A275C75E-D074-4EF2-9706-BE470AE226FE}" srcOrd="2" destOrd="0" parTransId="{74D32D27-B6DF-4544-A848-8270678DCA0C}" sibTransId="{EEF1C325-A228-42B7-9F7E-AA9D1D779432}"/>
    <dgm:cxn modelId="{5918D8E8-6BB1-4F13-A6E7-5C0686A2A5E3}" srcId="{654D5075-AD2D-4F39-91BC-CD9F4559EB4E}" destId="{5F4B0D76-E815-4175-A52A-4D351BEEA412}" srcOrd="2" destOrd="0" parTransId="{3B56668C-78DE-4391-BB0E-FC549488FE6A}" sibTransId="{BE5E999E-696C-46C6-974C-12F0E62C2A57}"/>
    <dgm:cxn modelId="{03D9F3EA-09EF-4F35-B6D0-5CF5434FCC71}" srcId="{654D5075-AD2D-4F39-91BC-CD9F4559EB4E}" destId="{AE70E968-257D-48CF-865B-CFB6B8BB4C96}" srcOrd="0" destOrd="0" parTransId="{674EE76C-4464-4943-A5DA-5268B5DE6503}" sibTransId="{24512387-B027-40EF-B92A-72EF824EC7C6}"/>
    <dgm:cxn modelId="{314F55EE-4351-41F8-A164-1BAF7621E124}" type="presOf" srcId="{31AC11EB-3935-4D5C-9878-A562BAE73A4C}" destId="{F130D9C2-F617-45BD-A08D-BF7DC60ABDFF}" srcOrd="0" destOrd="0" presId="urn:microsoft.com/office/officeart/2005/8/layout/hProcess4"/>
    <dgm:cxn modelId="{ADE3A1F5-6783-4757-BECA-62179C2B2C3F}" type="presOf" srcId="{95B0935B-9FEE-4D36-B47B-8BD349D2393B}" destId="{0F6A697A-0CA8-4A52-B0E1-0948CF571917}" srcOrd="1" destOrd="0" presId="urn:microsoft.com/office/officeart/2005/8/layout/hProcess4"/>
    <dgm:cxn modelId="{4F8222F8-105C-44B9-A3C6-297C59D0139C}" type="presOf" srcId="{591D4AD0-3B5B-45E1-A155-69B761DB241F}" destId="{F130D9C2-F617-45BD-A08D-BF7DC60ABDFF}" srcOrd="0" destOrd="1" presId="urn:microsoft.com/office/officeart/2005/8/layout/hProcess4"/>
    <dgm:cxn modelId="{1B02592F-9606-4949-899E-EA45DB983C46}" type="presParOf" srcId="{96FF04E9-F9A1-4A0E-8BDB-85279CB73B5C}" destId="{0353A358-7FA3-454A-BB36-D22246447AF9}" srcOrd="0" destOrd="0" presId="urn:microsoft.com/office/officeart/2005/8/layout/hProcess4"/>
    <dgm:cxn modelId="{1F8B9EB5-B52A-4FE0-A181-D163F2E665D4}" type="presParOf" srcId="{96FF04E9-F9A1-4A0E-8BDB-85279CB73B5C}" destId="{C862B4D2-15FC-4BDC-AD39-8B8316718D33}" srcOrd="1" destOrd="0" presId="urn:microsoft.com/office/officeart/2005/8/layout/hProcess4"/>
    <dgm:cxn modelId="{63C72601-AF20-4172-95BD-E20E7F2A9114}" type="presParOf" srcId="{96FF04E9-F9A1-4A0E-8BDB-85279CB73B5C}" destId="{669671AC-9583-419F-B36F-F97941A37930}" srcOrd="2" destOrd="0" presId="urn:microsoft.com/office/officeart/2005/8/layout/hProcess4"/>
    <dgm:cxn modelId="{4135806C-C4DD-4A24-BC1E-54EB84BCA5E9}" type="presParOf" srcId="{669671AC-9583-419F-B36F-F97941A37930}" destId="{43F4FB88-2FC3-4F78-A19C-B5A754E931E1}" srcOrd="0" destOrd="0" presId="urn:microsoft.com/office/officeart/2005/8/layout/hProcess4"/>
    <dgm:cxn modelId="{25205DF4-AC94-4022-83D7-45B14462D248}" type="presParOf" srcId="{43F4FB88-2FC3-4F78-A19C-B5A754E931E1}" destId="{5C0295E9-7D42-4113-9004-C4437DEAEAF2}" srcOrd="0" destOrd="0" presId="urn:microsoft.com/office/officeart/2005/8/layout/hProcess4"/>
    <dgm:cxn modelId="{555C5FAD-7B6E-4134-8F7C-5C0F917A34D1}" type="presParOf" srcId="{43F4FB88-2FC3-4F78-A19C-B5A754E931E1}" destId="{924C6E87-0B72-4088-A78C-D4CB38EF259B}" srcOrd="1" destOrd="0" presId="urn:microsoft.com/office/officeart/2005/8/layout/hProcess4"/>
    <dgm:cxn modelId="{7D9B9968-9206-496E-B349-EB67794BDDE2}" type="presParOf" srcId="{43F4FB88-2FC3-4F78-A19C-B5A754E931E1}" destId="{9C3ABCD9-3915-4774-9DDA-A855ED479DD9}" srcOrd="2" destOrd="0" presId="urn:microsoft.com/office/officeart/2005/8/layout/hProcess4"/>
    <dgm:cxn modelId="{55D6B068-AB3C-4012-838D-1B1B4399648D}" type="presParOf" srcId="{43F4FB88-2FC3-4F78-A19C-B5A754E931E1}" destId="{6EE0EE28-D96D-4853-8D85-22344362B7C5}" srcOrd="3" destOrd="0" presId="urn:microsoft.com/office/officeart/2005/8/layout/hProcess4"/>
    <dgm:cxn modelId="{61E85F50-138A-429F-8FFB-8B1C267BE803}" type="presParOf" srcId="{43F4FB88-2FC3-4F78-A19C-B5A754E931E1}" destId="{4CA7726E-9E0D-4118-B008-F9F5A1679A5E}" srcOrd="4" destOrd="0" presId="urn:microsoft.com/office/officeart/2005/8/layout/hProcess4"/>
    <dgm:cxn modelId="{F16596F5-D7EA-4D46-9497-C39C599D62C5}" type="presParOf" srcId="{669671AC-9583-419F-B36F-F97941A37930}" destId="{8FDD5F86-BEA3-4EE2-8DF5-6B5F881B97F1}" srcOrd="1" destOrd="0" presId="urn:microsoft.com/office/officeart/2005/8/layout/hProcess4"/>
    <dgm:cxn modelId="{28AD6709-4451-4A95-ABEB-255F013ABD85}" type="presParOf" srcId="{669671AC-9583-419F-B36F-F97941A37930}" destId="{4AC8FB1D-6F69-4C24-AABC-24F9795F17C1}" srcOrd="2" destOrd="0" presId="urn:microsoft.com/office/officeart/2005/8/layout/hProcess4"/>
    <dgm:cxn modelId="{AFD27010-FB74-482E-9BF4-AF4FEA60FD24}" type="presParOf" srcId="{4AC8FB1D-6F69-4C24-AABC-24F9795F17C1}" destId="{297B0339-9A75-4F2E-ABBB-FFB83765B812}" srcOrd="0" destOrd="0" presId="urn:microsoft.com/office/officeart/2005/8/layout/hProcess4"/>
    <dgm:cxn modelId="{6BCD72C5-2ED5-4007-B319-F75D53E51098}" type="presParOf" srcId="{4AC8FB1D-6F69-4C24-AABC-24F9795F17C1}" destId="{F130D9C2-F617-45BD-A08D-BF7DC60ABDFF}" srcOrd="1" destOrd="0" presId="urn:microsoft.com/office/officeart/2005/8/layout/hProcess4"/>
    <dgm:cxn modelId="{0BEBF996-FCFE-4571-8373-5F246534275F}" type="presParOf" srcId="{4AC8FB1D-6F69-4C24-AABC-24F9795F17C1}" destId="{DE4CA4CC-3A6B-4BEF-8434-7326FCB5AAC4}" srcOrd="2" destOrd="0" presId="urn:microsoft.com/office/officeart/2005/8/layout/hProcess4"/>
    <dgm:cxn modelId="{AC27A95F-BA21-4BAD-AB37-6BA4BB8B7B00}" type="presParOf" srcId="{4AC8FB1D-6F69-4C24-AABC-24F9795F17C1}" destId="{ED2CF109-5257-4A68-80B0-E6D4EA54662D}" srcOrd="3" destOrd="0" presId="urn:microsoft.com/office/officeart/2005/8/layout/hProcess4"/>
    <dgm:cxn modelId="{9E428790-B561-4C0A-974D-484C11E339AA}" type="presParOf" srcId="{4AC8FB1D-6F69-4C24-AABC-24F9795F17C1}" destId="{D00000FC-2A38-4BBC-A7EB-B859FC68643C}" srcOrd="4" destOrd="0" presId="urn:microsoft.com/office/officeart/2005/8/layout/hProcess4"/>
    <dgm:cxn modelId="{6D68EBF3-51D7-4EA8-878C-DF3C6C826666}" type="presParOf" srcId="{669671AC-9583-419F-B36F-F97941A37930}" destId="{C20DF8CE-A514-429B-8FD3-BFFD6963E71C}" srcOrd="3" destOrd="0" presId="urn:microsoft.com/office/officeart/2005/8/layout/hProcess4"/>
    <dgm:cxn modelId="{BC327E18-2713-4C1C-884E-B4322442F99C}" type="presParOf" srcId="{669671AC-9583-419F-B36F-F97941A37930}" destId="{F9545219-C9A8-46E8-A5FF-2A88406D77A7}" srcOrd="4" destOrd="0" presId="urn:microsoft.com/office/officeart/2005/8/layout/hProcess4"/>
    <dgm:cxn modelId="{52991C14-8E89-49BD-9ED3-04CE69A62535}" type="presParOf" srcId="{F9545219-C9A8-46E8-A5FF-2A88406D77A7}" destId="{4D934C10-CC62-437D-B8DB-D49CA6402EBE}" srcOrd="0" destOrd="0" presId="urn:microsoft.com/office/officeart/2005/8/layout/hProcess4"/>
    <dgm:cxn modelId="{B192A2FD-DC17-4524-BAC7-E3A1774A0BF0}" type="presParOf" srcId="{F9545219-C9A8-46E8-A5FF-2A88406D77A7}" destId="{A0D4FCB6-D03A-4A03-8696-12F75D87D066}" srcOrd="1" destOrd="0" presId="urn:microsoft.com/office/officeart/2005/8/layout/hProcess4"/>
    <dgm:cxn modelId="{18CA1B90-2D6C-4945-866A-00D511EE93D0}" type="presParOf" srcId="{F9545219-C9A8-46E8-A5FF-2A88406D77A7}" destId="{0F6A697A-0CA8-4A52-B0E1-0948CF571917}" srcOrd="2" destOrd="0" presId="urn:microsoft.com/office/officeart/2005/8/layout/hProcess4"/>
    <dgm:cxn modelId="{89EAD2BD-CCE0-489B-8F8E-2B003C4A5BEE}" type="presParOf" srcId="{F9545219-C9A8-46E8-A5FF-2A88406D77A7}" destId="{1879BBB8-31E5-4B79-A8BE-F566B0CCE6B8}" srcOrd="3" destOrd="0" presId="urn:microsoft.com/office/officeart/2005/8/layout/hProcess4"/>
    <dgm:cxn modelId="{E92FCC70-9CC9-4446-836F-1229C25E3D6A}" type="presParOf" srcId="{F9545219-C9A8-46E8-A5FF-2A88406D77A7}" destId="{268B1491-5DCF-43C7-B69B-A97DB69F7854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F3B2789-154D-4BD0-9052-CDFB0F957CDF}" type="doc">
      <dgm:prSet loTypeId="urn:microsoft.com/office/officeart/2005/8/layout/radial2" loCatId="relationship" qsTypeId="urn:microsoft.com/office/officeart/2005/8/quickstyle/3d2" qsCatId="3D" csTypeId="urn:microsoft.com/office/officeart/2005/8/colors/accent5_5" csCatId="accent5" phldr="1"/>
      <dgm:spPr/>
      <dgm:t>
        <a:bodyPr/>
        <a:lstStyle/>
        <a:p>
          <a:endParaRPr lang="en-IN"/>
        </a:p>
      </dgm:t>
    </dgm:pt>
    <dgm:pt modelId="{AD0CE423-463A-4D57-84D1-B2EFEDBCE0D3}">
      <dgm:prSet phldrT="[Text]"/>
      <dgm:spPr/>
      <dgm:t>
        <a:bodyPr/>
        <a:lstStyle/>
        <a:p>
          <a:r>
            <a:rPr lang="en-IN" dirty="0"/>
            <a:t>Accuracy</a:t>
          </a:r>
        </a:p>
      </dgm:t>
    </dgm:pt>
    <dgm:pt modelId="{84A9731F-37AB-43BC-BA92-3A0EDDB40CC8}" type="parTrans" cxnId="{C0843905-EE16-4871-B9D5-A5A388C91364}">
      <dgm:prSet/>
      <dgm:spPr/>
      <dgm:t>
        <a:bodyPr/>
        <a:lstStyle/>
        <a:p>
          <a:endParaRPr lang="en-IN"/>
        </a:p>
      </dgm:t>
    </dgm:pt>
    <dgm:pt modelId="{98CA4FFC-31BC-4894-B275-4879BA33B3DB}" type="sibTrans" cxnId="{C0843905-EE16-4871-B9D5-A5A388C91364}">
      <dgm:prSet/>
      <dgm:spPr/>
      <dgm:t>
        <a:bodyPr/>
        <a:lstStyle/>
        <a:p>
          <a:endParaRPr lang="en-IN"/>
        </a:p>
      </dgm:t>
    </dgm:pt>
    <dgm:pt modelId="{4F05EC85-0B35-4454-AA85-1CC76C76B776}">
      <dgm:prSet phldrT="[Text]"/>
      <dgm:spPr/>
      <dgm:t>
        <a:bodyPr/>
        <a:lstStyle/>
        <a:p>
          <a:r>
            <a:rPr lang="en-IN" dirty="0"/>
            <a:t>95% matching with the facial expressions </a:t>
          </a:r>
        </a:p>
      </dgm:t>
    </dgm:pt>
    <dgm:pt modelId="{E722C27C-49E4-45AC-9A8C-A2125F88D3FA}" type="parTrans" cxnId="{0DFCEAC2-ED5F-4183-915F-B324831F8B30}">
      <dgm:prSet/>
      <dgm:spPr/>
      <dgm:t>
        <a:bodyPr/>
        <a:lstStyle/>
        <a:p>
          <a:endParaRPr lang="en-IN"/>
        </a:p>
      </dgm:t>
    </dgm:pt>
    <dgm:pt modelId="{0DD26575-76C8-4526-97C5-586677163122}" type="sibTrans" cxnId="{0DFCEAC2-ED5F-4183-915F-B324831F8B30}">
      <dgm:prSet/>
      <dgm:spPr/>
      <dgm:t>
        <a:bodyPr/>
        <a:lstStyle/>
        <a:p>
          <a:endParaRPr lang="en-IN"/>
        </a:p>
      </dgm:t>
    </dgm:pt>
    <dgm:pt modelId="{62CE7453-9AD6-412F-ADCF-91BB3FCF6886}">
      <dgm:prSet phldrT="[Text]"/>
      <dgm:spPr/>
      <dgm:t>
        <a:bodyPr/>
        <a:lstStyle/>
        <a:p>
          <a:r>
            <a:rPr lang="en-IN" dirty="0"/>
            <a:t>Time</a:t>
          </a:r>
        </a:p>
      </dgm:t>
    </dgm:pt>
    <dgm:pt modelId="{58DCFDFF-3747-43A1-8325-3451229D86F9}" type="parTrans" cxnId="{256111AF-E25D-462C-BEFA-453D066D4149}">
      <dgm:prSet/>
      <dgm:spPr/>
      <dgm:t>
        <a:bodyPr/>
        <a:lstStyle/>
        <a:p>
          <a:endParaRPr lang="en-IN"/>
        </a:p>
      </dgm:t>
    </dgm:pt>
    <dgm:pt modelId="{D9FE52C5-F7EE-4A14-AF9B-948900B47F64}" type="sibTrans" cxnId="{256111AF-E25D-462C-BEFA-453D066D4149}">
      <dgm:prSet/>
      <dgm:spPr/>
      <dgm:t>
        <a:bodyPr/>
        <a:lstStyle/>
        <a:p>
          <a:endParaRPr lang="en-IN"/>
        </a:p>
      </dgm:t>
    </dgm:pt>
    <dgm:pt modelId="{294331ED-6FF7-4A5E-BB6D-63F915049A5F}">
      <dgm:prSet phldrT="[Text]"/>
      <dgm:spPr/>
      <dgm:t>
        <a:bodyPr/>
        <a:lstStyle/>
        <a:p>
          <a:r>
            <a:rPr lang="en-IN" dirty="0"/>
            <a:t>LIVE</a:t>
          </a:r>
        </a:p>
      </dgm:t>
    </dgm:pt>
    <dgm:pt modelId="{4AAAE256-F8B8-45C3-BC39-5BF31F5CA973}" type="parTrans" cxnId="{183EB4CF-2EAF-4EC8-AB54-65EC260B16BA}">
      <dgm:prSet/>
      <dgm:spPr/>
      <dgm:t>
        <a:bodyPr/>
        <a:lstStyle/>
        <a:p>
          <a:endParaRPr lang="en-IN"/>
        </a:p>
      </dgm:t>
    </dgm:pt>
    <dgm:pt modelId="{AD025F79-DE49-4269-B0E1-6C6D3F7DD73D}" type="sibTrans" cxnId="{183EB4CF-2EAF-4EC8-AB54-65EC260B16BA}">
      <dgm:prSet/>
      <dgm:spPr/>
      <dgm:t>
        <a:bodyPr/>
        <a:lstStyle/>
        <a:p>
          <a:endParaRPr lang="en-IN"/>
        </a:p>
      </dgm:t>
    </dgm:pt>
    <dgm:pt modelId="{EE97469E-8067-438F-B54A-54CFD550E32A}">
      <dgm:prSet phldrT="[Text]"/>
      <dgm:spPr/>
      <dgm:t>
        <a:bodyPr/>
        <a:lstStyle/>
        <a:p>
          <a:r>
            <a:rPr lang="en-IN" dirty="0"/>
            <a:t>Reliability</a:t>
          </a:r>
        </a:p>
      </dgm:t>
    </dgm:pt>
    <dgm:pt modelId="{F177D7F4-25FA-43B7-A695-7052807E0F5A}" type="parTrans" cxnId="{6EBFB164-1079-4318-8FC8-B8B9AC6A28B9}">
      <dgm:prSet/>
      <dgm:spPr/>
      <dgm:t>
        <a:bodyPr/>
        <a:lstStyle/>
        <a:p>
          <a:endParaRPr lang="en-IN"/>
        </a:p>
      </dgm:t>
    </dgm:pt>
    <dgm:pt modelId="{271A9CEA-78F5-443B-9C5B-75185E3CA2EB}" type="sibTrans" cxnId="{6EBFB164-1079-4318-8FC8-B8B9AC6A28B9}">
      <dgm:prSet/>
      <dgm:spPr/>
      <dgm:t>
        <a:bodyPr/>
        <a:lstStyle/>
        <a:p>
          <a:endParaRPr lang="en-IN"/>
        </a:p>
      </dgm:t>
    </dgm:pt>
    <dgm:pt modelId="{E402EB93-E462-46B8-B370-C3669DDBD87E}" type="pres">
      <dgm:prSet presAssocID="{BF3B2789-154D-4BD0-9052-CDFB0F957CDF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0884DF36-1F77-4FE9-B632-A43221FEDF26}" type="pres">
      <dgm:prSet presAssocID="{BF3B2789-154D-4BD0-9052-CDFB0F957CDF}" presName="cycle" presStyleCnt="0"/>
      <dgm:spPr/>
    </dgm:pt>
    <dgm:pt modelId="{0B715C0D-BBB4-4744-A163-E1B7E9D89B28}" type="pres">
      <dgm:prSet presAssocID="{BF3B2789-154D-4BD0-9052-CDFB0F957CDF}" presName="centerShape" presStyleCnt="0"/>
      <dgm:spPr/>
    </dgm:pt>
    <dgm:pt modelId="{570AF462-FB17-4CFB-A4C4-E56870D6846A}" type="pres">
      <dgm:prSet presAssocID="{BF3B2789-154D-4BD0-9052-CDFB0F957CDF}" presName="connSite" presStyleLbl="node1" presStyleIdx="0" presStyleCnt="4"/>
      <dgm:spPr/>
    </dgm:pt>
    <dgm:pt modelId="{96DC7A60-D867-49D6-BC10-698995B85DE1}" type="pres">
      <dgm:prSet presAssocID="{BF3B2789-154D-4BD0-9052-CDFB0F957CDF}" presName="visible" presStyleLbl="node1" presStyleIdx="0" presStyleCnt="4"/>
      <dgm:spPr>
        <a:blipFill dpi="0" rotWithShape="1">
          <a:blip xmlns:r="http://schemas.openxmlformats.org/officeDocument/2006/relationships" r:embed="rId1"/>
          <a:srcRect/>
          <a:stretch>
            <a:fillRect l="11491" t="306" r="13990" b="-3142"/>
          </a:stretch>
        </a:blipFill>
      </dgm:spPr>
    </dgm:pt>
    <dgm:pt modelId="{960936B0-15F7-42F6-B301-C04AD4F45AA0}" type="pres">
      <dgm:prSet presAssocID="{84A9731F-37AB-43BC-BA92-3A0EDDB40CC8}" presName="Name25" presStyleLbl="parChTrans1D1" presStyleIdx="0" presStyleCnt="3"/>
      <dgm:spPr/>
    </dgm:pt>
    <dgm:pt modelId="{33286D6E-60EB-4BF4-AA1B-44BD34570EBC}" type="pres">
      <dgm:prSet presAssocID="{AD0CE423-463A-4D57-84D1-B2EFEDBCE0D3}" presName="node" presStyleCnt="0"/>
      <dgm:spPr/>
    </dgm:pt>
    <dgm:pt modelId="{B17E679D-513E-4F1A-8CD5-084AD5C29221}" type="pres">
      <dgm:prSet presAssocID="{AD0CE423-463A-4D57-84D1-B2EFEDBCE0D3}" presName="parentNode" presStyleLbl="node1" presStyleIdx="1" presStyleCnt="4">
        <dgm:presLayoutVars>
          <dgm:chMax val="1"/>
          <dgm:bulletEnabled val="1"/>
        </dgm:presLayoutVars>
      </dgm:prSet>
      <dgm:spPr/>
    </dgm:pt>
    <dgm:pt modelId="{58CDF3CE-4950-41CA-8FE0-D52A6E951312}" type="pres">
      <dgm:prSet presAssocID="{AD0CE423-463A-4D57-84D1-B2EFEDBCE0D3}" presName="childNode" presStyleLbl="revTx" presStyleIdx="0" presStyleCnt="2">
        <dgm:presLayoutVars>
          <dgm:bulletEnabled val="1"/>
        </dgm:presLayoutVars>
      </dgm:prSet>
      <dgm:spPr/>
    </dgm:pt>
    <dgm:pt modelId="{A592F1EB-ABC3-4A34-9AC1-2CA7008C003E}" type="pres">
      <dgm:prSet presAssocID="{58DCFDFF-3747-43A1-8325-3451229D86F9}" presName="Name25" presStyleLbl="parChTrans1D1" presStyleIdx="1" presStyleCnt="3"/>
      <dgm:spPr/>
    </dgm:pt>
    <dgm:pt modelId="{327D336C-E9B0-404F-B33E-26B97DF7643D}" type="pres">
      <dgm:prSet presAssocID="{62CE7453-9AD6-412F-ADCF-91BB3FCF6886}" presName="node" presStyleCnt="0"/>
      <dgm:spPr/>
    </dgm:pt>
    <dgm:pt modelId="{B0125F8E-F935-49A5-86E9-38DA62FA5007}" type="pres">
      <dgm:prSet presAssocID="{62CE7453-9AD6-412F-ADCF-91BB3FCF6886}" presName="parentNode" presStyleLbl="node1" presStyleIdx="2" presStyleCnt="4">
        <dgm:presLayoutVars>
          <dgm:chMax val="1"/>
          <dgm:bulletEnabled val="1"/>
        </dgm:presLayoutVars>
      </dgm:prSet>
      <dgm:spPr/>
    </dgm:pt>
    <dgm:pt modelId="{7572D776-D173-4DD1-B9D0-F522AED499C8}" type="pres">
      <dgm:prSet presAssocID="{62CE7453-9AD6-412F-ADCF-91BB3FCF6886}" presName="childNode" presStyleLbl="revTx" presStyleIdx="1" presStyleCnt="2">
        <dgm:presLayoutVars>
          <dgm:bulletEnabled val="1"/>
        </dgm:presLayoutVars>
      </dgm:prSet>
      <dgm:spPr/>
    </dgm:pt>
    <dgm:pt modelId="{70B808B3-3B31-4196-AB09-A261381E7EDC}" type="pres">
      <dgm:prSet presAssocID="{F177D7F4-25FA-43B7-A695-7052807E0F5A}" presName="Name25" presStyleLbl="parChTrans1D1" presStyleIdx="2" presStyleCnt="3"/>
      <dgm:spPr/>
    </dgm:pt>
    <dgm:pt modelId="{B6181CB0-C9BC-486D-8C46-A46814D78486}" type="pres">
      <dgm:prSet presAssocID="{EE97469E-8067-438F-B54A-54CFD550E32A}" presName="node" presStyleCnt="0"/>
      <dgm:spPr/>
    </dgm:pt>
    <dgm:pt modelId="{E786B8D9-3F87-4EDB-88FD-41B3B41CBF79}" type="pres">
      <dgm:prSet presAssocID="{EE97469E-8067-438F-B54A-54CFD550E32A}" presName="parentNode" presStyleLbl="node1" presStyleIdx="3" presStyleCnt="4">
        <dgm:presLayoutVars>
          <dgm:chMax val="1"/>
          <dgm:bulletEnabled val="1"/>
        </dgm:presLayoutVars>
      </dgm:prSet>
      <dgm:spPr/>
    </dgm:pt>
    <dgm:pt modelId="{4325599B-7959-4378-9558-90F7D68521AF}" type="pres">
      <dgm:prSet presAssocID="{EE97469E-8067-438F-B54A-54CFD550E32A}" presName="childNode" presStyleLbl="revTx" presStyleIdx="1" presStyleCnt="2">
        <dgm:presLayoutVars>
          <dgm:bulletEnabled val="1"/>
        </dgm:presLayoutVars>
      </dgm:prSet>
      <dgm:spPr/>
    </dgm:pt>
  </dgm:ptLst>
  <dgm:cxnLst>
    <dgm:cxn modelId="{C0843905-EE16-4871-B9D5-A5A388C91364}" srcId="{BF3B2789-154D-4BD0-9052-CDFB0F957CDF}" destId="{AD0CE423-463A-4D57-84D1-B2EFEDBCE0D3}" srcOrd="0" destOrd="0" parTransId="{84A9731F-37AB-43BC-BA92-3A0EDDB40CC8}" sibTransId="{98CA4FFC-31BC-4894-B275-4879BA33B3DB}"/>
    <dgm:cxn modelId="{BD118509-A668-4FD9-A868-1A527E874F8A}" type="presOf" srcId="{BF3B2789-154D-4BD0-9052-CDFB0F957CDF}" destId="{E402EB93-E462-46B8-B370-C3669DDBD87E}" srcOrd="0" destOrd="0" presId="urn:microsoft.com/office/officeart/2005/8/layout/radial2"/>
    <dgm:cxn modelId="{B060F811-50E1-4821-9CA6-3EEAA05763A1}" type="presOf" srcId="{EE97469E-8067-438F-B54A-54CFD550E32A}" destId="{E786B8D9-3F87-4EDB-88FD-41B3B41CBF79}" srcOrd="0" destOrd="0" presId="urn:microsoft.com/office/officeart/2005/8/layout/radial2"/>
    <dgm:cxn modelId="{52B61A26-A985-4081-9C5E-EB542A104519}" type="presOf" srcId="{F177D7F4-25FA-43B7-A695-7052807E0F5A}" destId="{70B808B3-3B31-4196-AB09-A261381E7EDC}" srcOrd="0" destOrd="0" presId="urn:microsoft.com/office/officeart/2005/8/layout/radial2"/>
    <dgm:cxn modelId="{6EBFB164-1079-4318-8FC8-B8B9AC6A28B9}" srcId="{BF3B2789-154D-4BD0-9052-CDFB0F957CDF}" destId="{EE97469E-8067-438F-B54A-54CFD550E32A}" srcOrd="2" destOrd="0" parTransId="{F177D7F4-25FA-43B7-A695-7052807E0F5A}" sibTransId="{271A9CEA-78F5-443B-9C5B-75185E3CA2EB}"/>
    <dgm:cxn modelId="{D1BE718E-332C-4DA3-A689-E4177D5DF8DB}" type="presOf" srcId="{AD0CE423-463A-4D57-84D1-B2EFEDBCE0D3}" destId="{B17E679D-513E-4F1A-8CD5-084AD5C29221}" srcOrd="0" destOrd="0" presId="urn:microsoft.com/office/officeart/2005/8/layout/radial2"/>
    <dgm:cxn modelId="{79AB918F-D256-4D8D-8321-7920B943BC3A}" type="presOf" srcId="{62CE7453-9AD6-412F-ADCF-91BB3FCF6886}" destId="{B0125F8E-F935-49A5-86E9-38DA62FA5007}" srcOrd="0" destOrd="0" presId="urn:microsoft.com/office/officeart/2005/8/layout/radial2"/>
    <dgm:cxn modelId="{4C7E6092-ECD9-4916-9849-457FEAB9CBD6}" type="presOf" srcId="{294331ED-6FF7-4A5E-BB6D-63F915049A5F}" destId="{7572D776-D173-4DD1-B9D0-F522AED499C8}" srcOrd="0" destOrd="0" presId="urn:microsoft.com/office/officeart/2005/8/layout/radial2"/>
    <dgm:cxn modelId="{10F17A99-3D41-4F70-8D34-7D4CEF5738D7}" type="presOf" srcId="{84A9731F-37AB-43BC-BA92-3A0EDDB40CC8}" destId="{960936B0-15F7-42F6-B301-C04AD4F45AA0}" srcOrd="0" destOrd="0" presId="urn:microsoft.com/office/officeart/2005/8/layout/radial2"/>
    <dgm:cxn modelId="{256111AF-E25D-462C-BEFA-453D066D4149}" srcId="{BF3B2789-154D-4BD0-9052-CDFB0F957CDF}" destId="{62CE7453-9AD6-412F-ADCF-91BB3FCF6886}" srcOrd="1" destOrd="0" parTransId="{58DCFDFF-3747-43A1-8325-3451229D86F9}" sibTransId="{D9FE52C5-F7EE-4A14-AF9B-948900B47F64}"/>
    <dgm:cxn modelId="{75D2E1B3-FDDE-46F3-9A06-2055B77C7450}" type="presOf" srcId="{4F05EC85-0B35-4454-AA85-1CC76C76B776}" destId="{58CDF3CE-4950-41CA-8FE0-D52A6E951312}" srcOrd="0" destOrd="0" presId="urn:microsoft.com/office/officeart/2005/8/layout/radial2"/>
    <dgm:cxn modelId="{0DFCEAC2-ED5F-4183-915F-B324831F8B30}" srcId="{AD0CE423-463A-4D57-84D1-B2EFEDBCE0D3}" destId="{4F05EC85-0B35-4454-AA85-1CC76C76B776}" srcOrd="0" destOrd="0" parTransId="{E722C27C-49E4-45AC-9A8C-A2125F88D3FA}" sibTransId="{0DD26575-76C8-4526-97C5-586677163122}"/>
    <dgm:cxn modelId="{183EB4CF-2EAF-4EC8-AB54-65EC260B16BA}" srcId="{62CE7453-9AD6-412F-ADCF-91BB3FCF6886}" destId="{294331ED-6FF7-4A5E-BB6D-63F915049A5F}" srcOrd="0" destOrd="0" parTransId="{4AAAE256-F8B8-45C3-BC39-5BF31F5CA973}" sibTransId="{AD025F79-DE49-4269-B0E1-6C6D3F7DD73D}"/>
    <dgm:cxn modelId="{B7D263E9-FC11-4378-9FE0-100E41E25007}" type="presOf" srcId="{58DCFDFF-3747-43A1-8325-3451229D86F9}" destId="{A592F1EB-ABC3-4A34-9AC1-2CA7008C003E}" srcOrd="0" destOrd="0" presId="urn:microsoft.com/office/officeart/2005/8/layout/radial2"/>
    <dgm:cxn modelId="{3BC0E726-8476-401D-960F-7D0D2392EA68}" type="presParOf" srcId="{E402EB93-E462-46B8-B370-C3669DDBD87E}" destId="{0884DF36-1F77-4FE9-B632-A43221FEDF26}" srcOrd="0" destOrd="0" presId="urn:microsoft.com/office/officeart/2005/8/layout/radial2"/>
    <dgm:cxn modelId="{A8EC4F4F-4A96-4400-947A-8F65C1152238}" type="presParOf" srcId="{0884DF36-1F77-4FE9-B632-A43221FEDF26}" destId="{0B715C0D-BBB4-4744-A163-E1B7E9D89B28}" srcOrd="0" destOrd="0" presId="urn:microsoft.com/office/officeart/2005/8/layout/radial2"/>
    <dgm:cxn modelId="{CA4DDBF4-D11B-4D80-B7F0-8D3CD9067DDC}" type="presParOf" srcId="{0B715C0D-BBB4-4744-A163-E1B7E9D89B28}" destId="{570AF462-FB17-4CFB-A4C4-E56870D6846A}" srcOrd="0" destOrd="0" presId="urn:microsoft.com/office/officeart/2005/8/layout/radial2"/>
    <dgm:cxn modelId="{155A8179-A30B-4ED4-B27C-415FE695D774}" type="presParOf" srcId="{0B715C0D-BBB4-4744-A163-E1B7E9D89B28}" destId="{96DC7A60-D867-49D6-BC10-698995B85DE1}" srcOrd="1" destOrd="0" presId="urn:microsoft.com/office/officeart/2005/8/layout/radial2"/>
    <dgm:cxn modelId="{8A4B2223-4138-4575-B5F6-46DF61206F99}" type="presParOf" srcId="{0884DF36-1F77-4FE9-B632-A43221FEDF26}" destId="{960936B0-15F7-42F6-B301-C04AD4F45AA0}" srcOrd="1" destOrd="0" presId="urn:microsoft.com/office/officeart/2005/8/layout/radial2"/>
    <dgm:cxn modelId="{553DB66C-C563-493C-AE51-1BB5C5EFD551}" type="presParOf" srcId="{0884DF36-1F77-4FE9-B632-A43221FEDF26}" destId="{33286D6E-60EB-4BF4-AA1B-44BD34570EBC}" srcOrd="2" destOrd="0" presId="urn:microsoft.com/office/officeart/2005/8/layout/radial2"/>
    <dgm:cxn modelId="{4B866638-B00D-4495-921B-ED64A1761F7B}" type="presParOf" srcId="{33286D6E-60EB-4BF4-AA1B-44BD34570EBC}" destId="{B17E679D-513E-4F1A-8CD5-084AD5C29221}" srcOrd="0" destOrd="0" presId="urn:microsoft.com/office/officeart/2005/8/layout/radial2"/>
    <dgm:cxn modelId="{8646A7F8-E8DE-4BB8-BAE5-56D61916EF5B}" type="presParOf" srcId="{33286D6E-60EB-4BF4-AA1B-44BD34570EBC}" destId="{58CDF3CE-4950-41CA-8FE0-D52A6E951312}" srcOrd="1" destOrd="0" presId="urn:microsoft.com/office/officeart/2005/8/layout/radial2"/>
    <dgm:cxn modelId="{D16F72B0-77B6-49DF-8507-BD4257F65307}" type="presParOf" srcId="{0884DF36-1F77-4FE9-B632-A43221FEDF26}" destId="{A592F1EB-ABC3-4A34-9AC1-2CA7008C003E}" srcOrd="3" destOrd="0" presId="urn:microsoft.com/office/officeart/2005/8/layout/radial2"/>
    <dgm:cxn modelId="{C0D78CC9-7855-4D8A-8853-3D2B938CA0D4}" type="presParOf" srcId="{0884DF36-1F77-4FE9-B632-A43221FEDF26}" destId="{327D336C-E9B0-404F-B33E-26B97DF7643D}" srcOrd="4" destOrd="0" presId="urn:microsoft.com/office/officeart/2005/8/layout/radial2"/>
    <dgm:cxn modelId="{B25926DE-80A9-430F-A7E0-0FA910A103CE}" type="presParOf" srcId="{327D336C-E9B0-404F-B33E-26B97DF7643D}" destId="{B0125F8E-F935-49A5-86E9-38DA62FA5007}" srcOrd="0" destOrd="0" presId="urn:microsoft.com/office/officeart/2005/8/layout/radial2"/>
    <dgm:cxn modelId="{C8771580-8315-4FE4-B9DD-7A9C2F6D486F}" type="presParOf" srcId="{327D336C-E9B0-404F-B33E-26B97DF7643D}" destId="{7572D776-D173-4DD1-B9D0-F522AED499C8}" srcOrd="1" destOrd="0" presId="urn:microsoft.com/office/officeart/2005/8/layout/radial2"/>
    <dgm:cxn modelId="{1DE0707C-AE70-48E4-8C45-22011F4E5970}" type="presParOf" srcId="{0884DF36-1F77-4FE9-B632-A43221FEDF26}" destId="{70B808B3-3B31-4196-AB09-A261381E7EDC}" srcOrd="5" destOrd="0" presId="urn:microsoft.com/office/officeart/2005/8/layout/radial2"/>
    <dgm:cxn modelId="{62B74E45-A758-4AAD-BC59-AECF9CB8DCAF}" type="presParOf" srcId="{0884DF36-1F77-4FE9-B632-A43221FEDF26}" destId="{B6181CB0-C9BC-486D-8C46-A46814D78486}" srcOrd="6" destOrd="0" presId="urn:microsoft.com/office/officeart/2005/8/layout/radial2"/>
    <dgm:cxn modelId="{AD232714-770E-4096-979B-75F39F85CF47}" type="presParOf" srcId="{B6181CB0-C9BC-486D-8C46-A46814D78486}" destId="{E786B8D9-3F87-4EDB-88FD-41B3B41CBF79}" srcOrd="0" destOrd="0" presId="urn:microsoft.com/office/officeart/2005/8/layout/radial2"/>
    <dgm:cxn modelId="{17236660-91E5-42D5-8D65-94514D31D11A}" type="presParOf" srcId="{B6181CB0-C9BC-486D-8C46-A46814D78486}" destId="{4325599B-7959-4378-9558-90F7D68521AF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4C6E87-0B72-4088-A78C-D4CB38EF259B}">
      <dsp:nvSpPr>
        <dsp:cNvPr id="0" name=""/>
        <dsp:cNvSpPr/>
      </dsp:nvSpPr>
      <dsp:spPr>
        <a:xfrm>
          <a:off x="2475" y="1159574"/>
          <a:ext cx="1837755" cy="15157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24765" rIns="24765" bIns="24765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/>
            <a:t>To classify expression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/>
            <a:t>Map to emoji</a:t>
          </a:r>
        </a:p>
      </dsp:txBody>
      <dsp:txXfrm>
        <a:off x="37357" y="1194456"/>
        <a:ext cx="1767991" cy="1121193"/>
      </dsp:txXfrm>
    </dsp:sp>
    <dsp:sp modelId="{8FDD5F86-BEA3-4EE2-8DF5-6B5F881B97F1}">
      <dsp:nvSpPr>
        <dsp:cNvPr id="0" name=""/>
        <dsp:cNvSpPr/>
      </dsp:nvSpPr>
      <dsp:spPr>
        <a:xfrm>
          <a:off x="1045973" y="1559110"/>
          <a:ext cx="1969785" cy="1969785"/>
        </a:xfrm>
        <a:prstGeom prst="leftCircularArrow">
          <a:avLst>
            <a:gd name="adj1" fmla="val 2867"/>
            <a:gd name="adj2" fmla="val 350502"/>
            <a:gd name="adj3" fmla="val 2126013"/>
            <a:gd name="adj4" fmla="val 9024489"/>
            <a:gd name="adj5" fmla="val 3345"/>
          </a:avLst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EE0EE28-D96D-4853-8D85-22344362B7C5}">
      <dsp:nvSpPr>
        <dsp:cNvPr id="0" name=""/>
        <dsp:cNvSpPr/>
      </dsp:nvSpPr>
      <dsp:spPr>
        <a:xfrm>
          <a:off x="410865" y="2350531"/>
          <a:ext cx="1633560" cy="6496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Deep learning model</a:t>
          </a:r>
        </a:p>
      </dsp:txBody>
      <dsp:txXfrm>
        <a:off x="429892" y="2369558"/>
        <a:ext cx="1595506" cy="611559"/>
      </dsp:txXfrm>
    </dsp:sp>
    <dsp:sp modelId="{F130D9C2-F617-45BD-A08D-BF7DC60ABDFF}">
      <dsp:nvSpPr>
        <dsp:cNvPr id="0" name=""/>
        <dsp:cNvSpPr/>
      </dsp:nvSpPr>
      <dsp:spPr>
        <a:xfrm>
          <a:off x="2313389" y="1159574"/>
          <a:ext cx="1837755" cy="15157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24765" rIns="24765" bIns="24765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/>
            <a:t>IMPORT, INITIALIZE &amp; BUILD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/>
            <a:t>COMPILE, TRAIN &amp; SAVE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300" kern="1200" dirty="0"/>
        </a:p>
      </dsp:txBody>
      <dsp:txXfrm>
        <a:off x="2348271" y="1519262"/>
        <a:ext cx="1767991" cy="1121193"/>
      </dsp:txXfrm>
    </dsp:sp>
    <dsp:sp modelId="{C20DF8CE-A514-429B-8FD3-BFFD6963E71C}">
      <dsp:nvSpPr>
        <dsp:cNvPr id="0" name=""/>
        <dsp:cNvSpPr/>
      </dsp:nvSpPr>
      <dsp:spPr>
        <a:xfrm>
          <a:off x="3341572" y="246584"/>
          <a:ext cx="2204609" cy="2204609"/>
        </a:xfrm>
        <a:prstGeom prst="circularArrow">
          <a:avLst>
            <a:gd name="adj1" fmla="val 2562"/>
            <a:gd name="adj2" fmla="val 310945"/>
            <a:gd name="adj3" fmla="val 19513544"/>
            <a:gd name="adj4" fmla="val 12575511"/>
            <a:gd name="adj5" fmla="val 2989"/>
          </a:avLst>
        </a:prstGeom>
        <a:solidFill>
          <a:schemeClr val="accent5">
            <a:shade val="90000"/>
            <a:hueOff val="13312"/>
            <a:satOff val="-4921"/>
            <a:lumOff val="30695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D2CF109-5257-4A68-80B0-E6D4EA54662D}">
      <dsp:nvSpPr>
        <dsp:cNvPr id="0" name=""/>
        <dsp:cNvSpPr/>
      </dsp:nvSpPr>
      <dsp:spPr>
        <a:xfrm>
          <a:off x="2721779" y="834767"/>
          <a:ext cx="1633560" cy="6496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CNN</a:t>
          </a:r>
        </a:p>
      </dsp:txBody>
      <dsp:txXfrm>
        <a:off x="2740806" y="853794"/>
        <a:ext cx="1595506" cy="611559"/>
      </dsp:txXfrm>
    </dsp:sp>
    <dsp:sp modelId="{A0D4FCB6-D03A-4A03-8696-12F75D87D066}">
      <dsp:nvSpPr>
        <dsp:cNvPr id="0" name=""/>
        <dsp:cNvSpPr/>
      </dsp:nvSpPr>
      <dsp:spPr>
        <a:xfrm>
          <a:off x="4624303" y="1159574"/>
          <a:ext cx="1837755" cy="15157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24765" rIns="24765" bIns="24765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/>
            <a:t>Mapping process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/>
            <a:t>Image processing</a:t>
          </a:r>
        </a:p>
      </dsp:txBody>
      <dsp:txXfrm>
        <a:off x="4659185" y="1194456"/>
        <a:ext cx="1767991" cy="1121193"/>
      </dsp:txXfrm>
    </dsp:sp>
    <dsp:sp modelId="{1879BBB8-31E5-4B79-A8BE-F566B0CCE6B8}">
      <dsp:nvSpPr>
        <dsp:cNvPr id="0" name=""/>
        <dsp:cNvSpPr/>
      </dsp:nvSpPr>
      <dsp:spPr>
        <a:xfrm>
          <a:off x="5032693" y="2350531"/>
          <a:ext cx="1633560" cy="6496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GUI</a:t>
          </a:r>
        </a:p>
      </dsp:txBody>
      <dsp:txXfrm>
        <a:off x="5051720" y="2369558"/>
        <a:ext cx="1595506" cy="6115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B808B3-3B31-4196-AB09-A261381E7EDC}">
      <dsp:nvSpPr>
        <dsp:cNvPr id="0" name=""/>
        <dsp:cNvSpPr/>
      </dsp:nvSpPr>
      <dsp:spPr>
        <a:xfrm rot="2561529">
          <a:off x="2184977" y="3140573"/>
          <a:ext cx="690508" cy="58183"/>
        </a:xfrm>
        <a:custGeom>
          <a:avLst/>
          <a:gdLst/>
          <a:ahLst/>
          <a:cxnLst/>
          <a:rect l="0" t="0" r="0" b="0"/>
          <a:pathLst>
            <a:path>
              <a:moveTo>
                <a:pt x="0" y="29091"/>
              </a:moveTo>
              <a:lnTo>
                <a:pt x="690508" y="29091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92F1EB-ABC3-4A34-9AC1-2CA7008C003E}">
      <dsp:nvSpPr>
        <dsp:cNvPr id="0" name=""/>
        <dsp:cNvSpPr/>
      </dsp:nvSpPr>
      <dsp:spPr>
        <a:xfrm>
          <a:off x="2276467" y="2201260"/>
          <a:ext cx="881479" cy="58183"/>
        </a:xfrm>
        <a:custGeom>
          <a:avLst/>
          <a:gdLst/>
          <a:ahLst/>
          <a:cxnLst/>
          <a:rect l="0" t="0" r="0" b="0"/>
          <a:pathLst>
            <a:path>
              <a:moveTo>
                <a:pt x="0" y="29091"/>
              </a:moveTo>
              <a:lnTo>
                <a:pt x="881479" y="29091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0936B0-15F7-42F6-B301-C04AD4F45AA0}">
      <dsp:nvSpPr>
        <dsp:cNvPr id="0" name=""/>
        <dsp:cNvSpPr/>
      </dsp:nvSpPr>
      <dsp:spPr>
        <a:xfrm rot="19105624">
          <a:off x="2175119" y="1256215"/>
          <a:ext cx="804701" cy="58183"/>
        </a:xfrm>
        <a:custGeom>
          <a:avLst/>
          <a:gdLst/>
          <a:ahLst/>
          <a:cxnLst/>
          <a:rect l="0" t="0" r="0" b="0"/>
          <a:pathLst>
            <a:path>
              <a:moveTo>
                <a:pt x="0" y="29091"/>
              </a:moveTo>
              <a:lnTo>
                <a:pt x="804701" y="29091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DC7A60-D867-49D6-BC10-698995B85DE1}">
      <dsp:nvSpPr>
        <dsp:cNvPr id="0" name=""/>
        <dsp:cNvSpPr/>
      </dsp:nvSpPr>
      <dsp:spPr>
        <a:xfrm>
          <a:off x="419971" y="1138295"/>
          <a:ext cx="2184112" cy="2184112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11491" t="306" r="13990" b="-3142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17E679D-513E-4F1A-8CD5-084AD5C29221}">
      <dsp:nvSpPr>
        <dsp:cNvPr id="0" name=""/>
        <dsp:cNvSpPr/>
      </dsp:nvSpPr>
      <dsp:spPr>
        <a:xfrm>
          <a:off x="2724483" y="1307"/>
          <a:ext cx="1222682" cy="1222682"/>
        </a:xfrm>
        <a:prstGeom prst="ellips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13333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13333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13333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Accuracy</a:t>
          </a:r>
        </a:p>
      </dsp:txBody>
      <dsp:txXfrm>
        <a:off x="2903541" y="180365"/>
        <a:ext cx="864566" cy="864566"/>
      </dsp:txXfrm>
    </dsp:sp>
    <dsp:sp modelId="{58CDF3CE-4950-41CA-8FE0-D52A6E951312}">
      <dsp:nvSpPr>
        <dsp:cNvPr id="0" name=""/>
        <dsp:cNvSpPr/>
      </dsp:nvSpPr>
      <dsp:spPr>
        <a:xfrm>
          <a:off x="4069435" y="1307"/>
          <a:ext cx="1834024" cy="12226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dirty="0"/>
            <a:t>95% matching with the facial expressions </a:t>
          </a:r>
        </a:p>
      </dsp:txBody>
      <dsp:txXfrm>
        <a:off x="4069435" y="1307"/>
        <a:ext cx="1834024" cy="1222682"/>
      </dsp:txXfrm>
    </dsp:sp>
    <dsp:sp modelId="{B0125F8E-F935-49A5-86E9-38DA62FA5007}">
      <dsp:nvSpPr>
        <dsp:cNvPr id="0" name=""/>
        <dsp:cNvSpPr/>
      </dsp:nvSpPr>
      <dsp:spPr>
        <a:xfrm>
          <a:off x="3157946" y="1619010"/>
          <a:ext cx="1222682" cy="1222682"/>
        </a:xfrm>
        <a:prstGeom prst="ellips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6667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26667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6667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Time</a:t>
          </a:r>
        </a:p>
      </dsp:txBody>
      <dsp:txXfrm>
        <a:off x="3337004" y="1798068"/>
        <a:ext cx="864566" cy="864566"/>
      </dsp:txXfrm>
    </dsp:sp>
    <dsp:sp modelId="{7572D776-D173-4DD1-B9D0-F522AED499C8}">
      <dsp:nvSpPr>
        <dsp:cNvPr id="0" name=""/>
        <dsp:cNvSpPr/>
      </dsp:nvSpPr>
      <dsp:spPr>
        <a:xfrm>
          <a:off x="4502897" y="1619010"/>
          <a:ext cx="1834024" cy="12226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dirty="0"/>
            <a:t>LIVE</a:t>
          </a:r>
        </a:p>
      </dsp:txBody>
      <dsp:txXfrm>
        <a:off x="4502897" y="1619010"/>
        <a:ext cx="1834024" cy="1222682"/>
      </dsp:txXfrm>
    </dsp:sp>
    <dsp:sp modelId="{E786B8D9-3F87-4EDB-88FD-41B3B41CBF79}">
      <dsp:nvSpPr>
        <dsp:cNvPr id="0" name=""/>
        <dsp:cNvSpPr/>
      </dsp:nvSpPr>
      <dsp:spPr>
        <a:xfrm>
          <a:off x="2610363" y="3192821"/>
          <a:ext cx="1310467" cy="1310467"/>
        </a:xfrm>
        <a:prstGeom prst="ellipse">
          <a:avLst/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5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Reliability</a:t>
          </a:r>
        </a:p>
      </dsp:txBody>
      <dsp:txXfrm>
        <a:off x="2802276" y="3384734"/>
        <a:ext cx="926641" cy="9266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7/31/2022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webp>
</file>

<file path=ppt/media/image17.png>
</file>

<file path=ppt/media/image2.png>
</file>

<file path=ppt/media/image3.png>
</file>

<file path=ppt/media/image4.web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7/31/2022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4.wdp"/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13" Type="http://schemas.microsoft.com/office/2007/relationships/diagramDrawing" Target="../diagrams/drawing1.xml"/><Relationship Id="rId3" Type="http://schemas.microsoft.com/office/2007/relationships/hdphoto" Target="../media/hdphoto5.wdp"/><Relationship Id="rId7" Type="http://schemas.openxmlformats.org/officeDocument/2006/relationships/image" Target="../media/image11.png"/><Relationship Id="rId12" Type="http://schemas.openxmlformats.org/officeDocument/2006/relationships/diagramColors" Target="../diagrams/colors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11" Type="http://schemas.openxmlformats.org/officeDocument/2006/relationships/diagramQuickStyle" Target="../diagrams/quickStyle1.xml"/><Relationship Id="rId5" Type="http://schemas.microsoft.com/office/2007/relationships/hdphoto" Target="../media/hdphoto6.wdp"/><Relationship Id="rId10" Type="http://schemas.openxmlformats.org/officeDocument/2006/relationships/diagramLayout" Target="../diagrams/layout1.xml"/><Relationship Id="rId4" Type="http://schemas.openxmlformats.org/officeDocument/2006/relationships/image" Target="../media/image9.png"/><Relationship Id="rId9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diagramLayout" Target="../diagrams/layout2.xml"/><Relationship Id="rId7" Type="http://schemas.openxmlformats.org/officeDocument/2006/relationships/image" Target="../media/image1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10" Type="http://schemas.microsoft.com/office/2007/relationships/hdphoto" Target="../media/hdphoto9.wdp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webp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BD1F7C-6707-F876-F38B-91DB0214A1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147917" flipH="1">
            <a:off x="5681302" y="2496314"/>
            <a:ext cx="1865376" cy="18653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DA11D1-647C-6278-016B-F0C2F015DB92}"/>
              </a:ext>
            </a:extLst>
          </p:cNvPr>
          <p:cNvSpPr/>
          <p:nvPr/>
        </p:nvSpPr>
        <p:spPr>
          <a:xfrm>
            <a:off x="425803" y="330570"/>
            <a:ext cx="11331615" cy="6227179"/>
          </a:xfrm>
          <a:prstGeom prst="rect">
            <a:avLst/>
          </a:prstGeom>
          <a:noFill/>
          <a:ln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59ED652F-F6B8-3F4F-9519-026B9C5B672E}"/>
              </a:ext>
            </a:extLst>
          </p:cNvPr>
          <p:cNvCxnSpPr>
            <a:cxnSpLocks/>
            <a:stCxn id="11" idx="1"/>
          </p:cNvCxnSpPr>
          <p:nvPr/>
        </p:nvCxnSpPr>
        <p:spPr>
          <a:xfrm>
            <a:off x="7538625" y="3306702"/>
            <a:ext cx="1695788" cy="1673671"/>
          </a:xfrm>
          <a:prstGeom prst="curvedConnector3">
            <a:avLst/>
          </a:prstGeom>
          <a:ln>
            <a:solidFill>
              <a:srgbClr val="FFC000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702" y="4504633"/>
            <a:ext cx="7248618" cy="2093872"/>
          </a:xfrm>
        </p:spPr>
        <p:txBody>
          <a:bodyPr anchor="t" anchorCtr="0">
            <a:normAutofit/>
          </a:bodyPr>
          <a:lstStyle/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CAPSTONE PROJECT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TO EMOJI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CONVERTEr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         -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Fathima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Rizniya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4A2CAD-DA8A-2FE7-143C-87AF217FB2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772" b="93567" l="10000" r="90000">
                        <a14:foregroundMark x1="43837" y1="44444" x2="52791" y2="39766"/>
                        <a14:foregroundMark x1="52791" y1="39766" x2="42674" y2="44152"/>
                        <a14:foregroundMark x1="42674" y1="44152" x2="54767" y2="44444"/>
                        <a14:foregroundMark x1="54767" y1="44444" x2="54070" y2="42836"/>
                        <a14:foregroundMark x1="37209" y1="10380" x2="47907" y2="9503"/>
                        <a14:foregroundMark x1="47907" y1="9503" x2="53953" y2="9942"/>
                        <a14:foregroundMark x1="51047" y1="9064" x2="51047" y2="9064"/>
                        <a14:foregroundMark x1="48488" y1="42982" x2="55000" y2="42836"/>
                        <a14:foregroundMark x1="39186" y1="78363" x2="61279" y2="79971"/>
                        <a14:foregroundMark x1="61279" y1="79971" x2="62907" y2="79678"/>
                        <a14:foregroundMark x1="35930" y1="73977" x2="47442" y2="74708"/>
                        <a14:foregroundMark x1="52791" y1="72076" x2="61279" y2="77632"/>
                        <a14:foregroundMark x1="59186" y1="72953" x2="59302" y2="64474"/>
                        <a14:foregroundMark x1="37558" y1="89035" x2="62558" y2="85819"/>
                        <a14:foregroundMark x1="47209" y1="91082" x2="62558" y2="87865"/>
                        <a14:foregroundMark x1="49070" y1="92105" x2="64767" y2="91520"/>
                        <a14:foregroundMark x1="44419" y1="90643" x2="48372" y2="92690"/>
                        <a14:foregroundMark x1="54651" y1="93567" x2="58372" y2="93275"/>
                        <a14:foregroundMark x1="52791" y1="93567" x2="58372" y2="92690"/>
                        <a14:backgroundMark x1="29070" y1="21930" x2="29070" y2="21930"/>
                        <a14:backgroundMark x1="29070" y1="21930" x2="28837" y2="223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290" y="3196701"/>
            <a:ext cx="4928015" cy="391949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61322A14-8120-3817-8634-A8CCDD1CE523}"/>
              </a:ext>
            </a:extLst>
          </p:cNvPr>
          <p:cNvSpPr/>
          <p:nvPr/>
        </p:nvSpPr>
        <p:spPr>
          <a:xfrm>
            <a:off x="-2506" y="10409"/>
            <a:ext cx="847457" cy="6858000"/>
          </a:xfrm>
          <a:prstGeom prst="rect">
            <a:avLst/>
          </a:prstGeom>
          <a:gradFill flip="none" rotWithShape="1">
            <a:gsLst>
              <a:gs pos="0">
                <a:srgbClr val="6667AB"/>
              </a:gs>
              <a:gs pos="100000">
                <a:srgbClr val="D9D9D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5EEABB61-AC2C-637E-68D7-FED9822C15FA}"/>
              </a:ext>
            </a:extLst>
          </p:cNvPr>
          <p:cNvSpPr/>
          <p:nvPr/>
        </p:nvSpPr>
        <p:spPr>
          <a:xfrm rot="16200000">
            <a:off x="8382405" y="3051206"/>
            <a:ext cx="4565279" cy="3053914"/>
          </a:xfrm>
          <a:prstGeom prst="rtTriangle">
            <a:avLst/>
          </a:prstGeom>
          <a:gradFill flip="none" rotWithShape="1">
            <a:gsLst>
              <a:gs pos="0">
                <a:srgbClr val="D9D9D9">
                  <a:alpha val="0"/>
                </a:srgbClr>
              </a:gs>
              <a:gs pos="57000">
                <a:srgbClr val="D9D9D9"/>
              </a:gs>
              <a:gs pos="100000">
                <a:schemeClr val="tx1">
                  <a:lumMod val="96000"/>
                  <a:lumOff val="4000"/>
                </a:schemeClr>
              </a:gs>
            </a:gsLst>
            <a:lin ang="79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EA94E6B-C759-89F5-B4BF-2E0AA9B700A3}"/>
              </a:ext>
            </a:extLst>
          </p:cNvPr>
          <p:cNvSpPr/>
          <p:nvPr/>
        </p:nvSpPr>
        <p:spPr>
          <a:xfrm>
            <a:off x="425803" y="330570"/>
            <a:ext cx="11331615" cy="6227179"/>
          </a:xfrm>
          <a:prstGeom prst="rect">
            <a:avLst/>
          </a:prstGeom>
          <a:noFill/>
          <a:ln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B6161C-CD49-42A1-02A0-507D0A620BD9}"/>
              </a:ext>
            </a:extLst>
          </p:cNvPr>
          <p:cNvGrpSpPr/>
          <p:nvPr/>
        </p:nvGrpSpPr>
        <p:grpSpPr>
          <a:xfrm>
            <a:off x="-360527" y="3769227"/>
            <a:ext cx="2771787" cy="3105151"/>
            <a:chOff x="9324975" y="3752849"/>
            <a:chExt cx="2771787" cy="310515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BCA5BF6-8BF5-44B7-92E2-1F09B2BEA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24975" y="4759342"/>
              <a:ext cx="2098658" cy="209865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0097CF0-C9C9-3FA7-E54A-45763B3CD5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1111" l="10000" r="90000">
                          <a14:foregroundMark x1="40278" y1="89444" x2="55278" y2="91111"/>
                          <a14:foregroundMark x1="55278" y1="91111" x2="58611" y2="90833"/>
                          <a14:foregroundMark x1="64167" y1="90278" x2="64167" y2="8888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665044" y="3752849"/>
              <a:ext cx="1431718" cy="1431718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BC8DA27-996A-D1D7-3E01-82B7F2328419}"/>
              </a:ext>
            </a:extLst>
          </p:cNvPr>
          <p:cNvGrpSpPr/>
          <p:nvPr/>
        </p:nvGrpSpPr>
        <p:grpSpPr>
          <a:xfrm>
            <a:off x="9683850" y="3781970"/>
            <a:ext cx="2420476" cy="3096000"/>
            <a:chOff x="9771524" y="3789314"/>
            <a:chExt cx="2420476" cy="308643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201743B-3893-09F9-005A-020F8D04A4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71524" y="4864960"/>
              <a:ext cx="2420476" cy="20107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A489281-536F-EA11-DAD8-CD0F8B4D3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915157" y="3789314"/>
              <a:ext cx="1267968" cy="1267968"/>
            </a:xfrm>
            <a:prstGeom prst="rect">
              <a:avLst/>
            </a:prstGeom>
          </p:spPr>
        </p:pic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82C360A1-40C7-D809-B52E-91E9044DE790}"/>
              </a:ext>
            </a:extLst>
          </p:cNvPr>
          <p:cNvSpPr txBox="1"/>
          <p:nvPr/>
        </p:nvSpPr>
        <p:spPr>
          <a:xfrm>
            <a:off x="1372275" y="1162717"/>
            <a:ext cx="972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7F80B5"/>
                </a:solidFill>
                <a:latin typeface="+mj-lt"/>
              </a:rPr>
              <a:t>PROBLEM STATEMENT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04DB8BF-9678-D888-5310-64C0690C564F}"/>
              </a:ext>
            </a:extLst>
          </p:cNvPr>
          <p:cNvSpPr txBox="1"/>
          <p:nvPr/>
        </p:nvSpPr>
        <p:spPr>
          <a:xfrm>
            <a:off x="1372275" y="1962150"/>
            <a:ext cx="9720000" cy="1881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000" dirty="0">
                <a:effectLst/>
                <a:ea typeface="Calibri" panose="020F0502020204030204" pitchFamily="34" charset="0"/>
                <a:cs typeface="Latha" panose="020B0604020202020204" pitchFamily="34" charset="0"/>
              </a:rPr>
              <a:t>Emojis have become an essential part of chatting, product review and feedback, brand emotion, and so on.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000" dirty="0">
                <a:effectLst/>
                <a:ea typeface="Calibri" panose="020F0502020204030204" pitchFamily="34" charset="0"/>
                <a:cs typeface="Latha" panose="020B0604020202020204" pitchFamily="34" charset="0"/>
              </a:rPr>
              <a:t>With </a:t>
            </a:r>
            <a:r>
              <a:rPr lang="en-IN" sz="2000" dirty="0">
                <a:solidFill>
                  <a:srgbClr val="7F80B5"/>
                </a:solidFill>
                <a:effectLst/>
                <a:ea typeface="Calibri" panose="020F0502020204030204" pitchFamily="34" charset="0"/>
                <a:cs typeface="Latha" panose="020B0604020202020204" pitchFamily="34" charset="0"/>
              </a:rPr>
              <a:t>deep learning</a:t>
            </a:r>
            <a:r>
              <a:rPr lang="en-IN" sz="2000" dirty="0">
                <a:effectLst/>
                <a:ea typeface="Calibri" panose="020F0502020204030204" pitchFamily="34" charset="0"/>
                <a:cs typeface="Latha" panose="020B0604020202020204" pitchFamily="34" charset="0"/>
              </a:rPr>
              <a:t>, detect emotions reflected on their face.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000" dirty="0">
                <a:effectLst/>
                <a:ea typeface="Calibri" panose="020F0502020204030204" pitchFamily="34" charset="0"/>
                <a:cs typeface="Latha" panose="020B0604020202020204" pitchFamily="34" charset="0"/>
              </a:rPr>
              <a:t>Expressions are classified to </a:t>
            </a:r>
            <a:r>
              <a:rPr lang="en-IN" sz="2000" dirty="0">
                <a:solidFill>
                  <a:srgbClr val="7F80B5"/>
                </a:solidFill>
                <a:effectLst/>
                <a:ea typeface="Calibri" panose="020F0502020204030204" pitchFamily="34" charset="0"/>
                <a:cs typeface="Latha" panose="020B0604020202020204" pitchFamily="34" charset="0"/>
              </a:rPr>
              <a:t>filter and map </a:t>
            </a:r>
            <a:r>
              <a:rPr lang="en-IN" sz="2000" dirty="0">
                <a:effectLst/>
                <a:ea typeface="Calibri" panose="020F0502020204030204" pitchFamily="34" charset="0"/>
                <a:cs typeface="Latha" panose="020B0604020202020204" pitchFamily="34" charset="0"/>
              </a:rPr>
              <a:t>corresponding emojis.</a:t>
            </a:r>
          </a:p>
        </p:txBody>
      </p:sp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6E06D591-A3A8-674E-155F-7B2684C4B592}"/>
              </a:ext>
            </a:extLst>
          </p:cNvPr>
          <p:cNvSpPr/>
          <p:nvPr/>
        </p:nvSpPr>
        <p:spPr>
          <a:xfrm>
            <a:off x="-2506" y="10409"/>
            <a:ext cx="847457" cy="6858000"/>
          </a:xfrm>
          <a:prstGeom prst="rect">
            <a:avLst/>
          </a:prstGeom>
          <a:gradFill flip="none" rotWithShape="1">
            <a:gsLst>
              <a:gs pos="0">
                <a:srgbClr val="6667AB"/>
              </a:gs>
              <a:gs pos="100000">
                <a:srgbClr val="D9D9D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5EEABB61-AC2C-637E-68D7-FED9822C15FA}"/>
              </a:ext>
            </a:extLst>
          </p:cNvPr>
          <p:cNvSpPr/>
          <p:nvPr/>
        </p:nvSpPr>
        <p:spPr>
          <a:xfrm rot="16200000">
            <a:off x="8382405" y="3041681"/>
            <a:ext cx="4565279" cy="3053914"/>
          </a:xfrm>
          <a:prstGeom prst="rtTriangle">
            <a:avLst/>
          </a:prstGeom>
          <a:gradFill flip="none" rotWithShape="1">
            <a:gsLst>
              <a:gs pos="0">
                <a:srgbClr val="D9D9D9">
                  <a:alpha val="0"/>
                </a:srgbClr>
              </a:gs>
              <a:gs pos="57000">
                <a:srgbClr val="D9D9D9"/>
              </a:gs>
              <a:gs pos="100000">
                <a:schemeClr val="tx1">
                  <a:lumMod val="96000"/>
                  <a:lumOff val="4000"/>
                </a:schemeClr>
              </a:gs>
            </a:gsLst>
            <a:lin ang="79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A9ED32-E55B-4B95-2786-521842FE5B93}"/>
              </a:ext>
            </a:extLst>
          </p:cNvPr>
          <p:cNvSpPr/>
          <p:nvPr/>
        </p:nvSpPr>
        <p:spPr>
          <a:xfrm>
            <a:off x="425803" y="330570"/>
            <a:ext cx="11331615" cy="6227179"/>
          </a:xfrm>
          <a:prstGeom prst="rect">
            <a:avLst/>
          </a:prstGeom>
          <a:noFill/>
          <a:ln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01B3298-DDDA-1BF0-5F44-3AA11BF24332}"/>
              </a:ext>
            </a:extLst>
          </p:cNvPr>
          <p:cNvGrpSpPr/>
          <p:nvPr/>
        </p:nvGrpSpPr>
        <p:grpSpPr>
          <a:xfrm>
            <a:off x="15346" y="3876475"/>
            <a:ext cx="2107704" cy="2993230"/>
            <a:chOff x="3550312" y="2112885"/>
            <a:chExt cx="2107704" cy="29932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42EEB01-7805-E31B-90BC-FCA53FBB4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457" b="95549" l="10000" r="90000">
                          <a14:foregroundMark x1="47619" y1="8605" x2="52619" y2="9199"/>
                          <a14:foregroundMark x1="46548" y1="72107" x2="62619" y2="74777"/>
                          <a14:foregroundMark x1="62619" y1="74777" x2="52143" y2="64540"/>
                          <a14:foregroundMark x1="52143" y1="64540" x2="52143" y2="64540"/>
                          <a14:foregroundMark x1="52143" y1="64540" x2="38690" y2="74184"/>
                          <a14:foregroundMark x1="38690" y1="74184" x2="38690" y2="74184"/>
                          <a14:foregroundMark x1="38690" y1="74184" x2="57262" y2="80415"/>
                          <a14:foregroundMark x1="57262" y1="80415" x2="57262" y2="80415"/>
                          <a14:foregroundMark x1="57262" y1="80415" x2="68452" y2="85312"/>
                          <a14:foregroundMark x1="68452" y1="85312" x2="56071" y2="85757"/>
                          <a14:foregroundMark x1="56071" y1="85757" x2="45238" y2="88427"/>
                          <a14:foregroundMark x1="29167" y1="92582" x2="53095" y2="91691"/>
                          <a14:foregroundMark x1="53095" y1="91691" x2="64643" y2="92582"/>
                          <a14:foregroundMark x1="64643" y1="92582" x2="47976" y2="94510"/>
                          <a14:foregroundMark x1="47976" y1="94510" x2="43333" y2="93620"/>
                          <a14:foregroundMark x1="43333" y1="95252" x2="56310" y2="94214"/>
                          <a14:foregroundMark x1="56310" y1="94214" x2="59762" y2="94214"/>
                          <a14:foregroundMark x1="57262" y1="94955" x2="51786" y2="95104"/>
                          <a14:foregroundMark x1="51786" y1="95104" x2="57976" y2="94955"/>
                          <a14:foregroundMark x1="57976" y1="94955" x2="58333" y2="94065"/>
                          <a14:foregroundMark x1="58333" y1="94065" x2="54048" y2="95549"/>
                          <a14:foregroundMark x1="54048" y1="95549" x2="61905" y2="85163"/>
                          <a14:foregroundMark x1="61905" y1="85163" x2="62976" y2="81454"/>
                        </a14:backgroundRemoval>
                      </a14:imgEffect>
                    </a14:imgLayer>
                  </a14:imgProps>
                </a:ext>
              </a:extLst>
            </a:blip>
            <a:srcRect l="16889" t="3441" r="17147" b="4370"/>
            <a:stretch/>
          </p:blipFill>
          <p:spPr>
            <a:xfrm>
              <a:off x="3550312" y="3138319"/>
              <a:ext cx="1754782" cy="196779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30B6903-9730-9539-06F7-C812C8A39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7556" b="91667" l="7889" r="91556">
                          <a14:foregroundMark x1="44778" y1="7556" x2="55889" y2="7889"/>
                          <a14:foregroundMark x1="42889" y1="8222" x2="48222" y2="8222"/>
                          <a14:foregroundMark x1="7889" y1="46667" x2="9778" y2="48556"/>
                          <a14:foregroundMark x1="90667" y1="56556" x2="90333" y2="50667"/>
                          <a14:foregroundMark x1="84778" y1="28667" x2="86889" y2="30222"/>
                          <a14:foregroundMark x1="86889" y1="30222" x2="86000" y2="28667"/>
                          <a14:foregroundMark x1="86000" y1="28667" x2="84778" y2="25556"/>
                          <a14:foregroundMark x1="85667" y1="27111" x2="88222" y2="34222"/>
                          <a14:foregroundMark x1="88222" y1="34222" x2="91000" y2="39556"/>
                          <a14:foregroundMark x1="45667" y1="91667" x2="54667" y2="90667"/>
                          <a14:foregroundMark x1="91333" y1="43222" x2="91556" y2="44556"/>
                          <a14:foregroundMark x1="91556" y1="44556" x2="89111" y2="36111"/>
                          <a14:foregroundMark x1="89778" y1="36778" x2="86667" y2="29667"/>
                          <a14:foregroundMark x1="86667" y1="29667" x2="89444" y2="35556"/>
                          <a14:foregroundMark x1="89444" y1="35556" x2="90667" y2="3888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598633" y="2112885"/>
              <a:ext cx="1059383" cy="1059383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084BA9-9C51-936C-6EEF-6E6BAD91994A}"/>
              </a:ext>
            </a:extLst>
          </p:cNvPr>
          <p:cNvGrpSpPr/>
          <p:nvPr/>
        </p:nvGrpSpPr>
        <p:grpSpPr>
          <a:xfrm>
            <a:off x="10092176" y="3803054"/>
            <a:ext cx="2099824" cy="3070141"/>
            <a:chOff x="925199" y="245669"/>
            <a:chExt cx="2099824" cy="307014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B64990E-92A2-2035-F0AB-301A558C8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5199" y="1513638"/>
              <a:ext cx="1802172" cy="180217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B5C47EE-0096-E903-D2D4-F01436C74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757054" y="245669"/>
              <a:ext cx="1267969" cy="1267969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313DC0CB-C538-BB95-19B4-08BFF2E883C1}"/>
              </a:ext>
            </a:extLst>
          </p:cNvPr>
          <p:cNvSpPr txBox="1"/>
          <p:nvPr/>
        </p:nvSpPr>
        <p:spPr>
          <a:xfrm>
            <a:off x="1372275" y="1162717"/>
            <a:ext cx="972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7F80B5"/>
                </a:solidFill>
                <a:latin typeface="+mj-lt"/>
              </a:rPr>
              <a:t>METHODOLOGY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AC7DBA2-A63F-D1F0-D5D8-D866E3EB29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9963741"/>
              </p:ext>
            </p:extLst>
          </p:nvPr>
        </p:nvGraphicFramePr>
        <p:xfrm>
          <a:off x="2756862" y="1511544"/>
          <a:ext cx="6668729" cy="3834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170352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5EEABB61-AC2C-637E-68D7-FED9822C15FA}"/>
              </a:ext>
            </a:extLst>
          </p:cNvPr>
          <p:cNvSpPr/>
          <p:nvPr/>
        </p:nvSpPr>
        <p:spPr>
          <a:xfrm rot="16200000">
            <a:off x="8382404" y="3048403"/>
            <a:ext cx="4565279" cy="3053914"/>
          </a:xfrm>
          <a:prstGeom prst="rtTriangle">
            <a:avLst/>
          </a:prstGeom>
          <a:gradFill flip="none" rotWithShape="1">
            <a:gsLst>
              <a:gs pos="0">
                <a:srgbClr val="D9D9D9">
                  <a:alpha val="0"/>
                </a:srgbClr>
              </a:gs>
              <a:gs pos="57000">
                <a:srgbClr val="D9D9D9"/>
              </a:gs>
              <a:gs pos="100000">
                <a:schemeClr val="tx1">
                  <a:lumMod val="96000"/>
                  <a:lumOff val="4000"/>
                </a:schemeClr>
              </a:gs>
            </a:gsLst>
            <a:lin ang="79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ED86031-F986-D13C-B7A4-0C640C82C584}"/>
              </a:ext>
            </a:extLst>
          </p:cNvPr>
          <p:cNvSpPr txBox="1"/>
          <p:nvPr/>
        </p:nvSpPr>
        <p:spPr>
          <a:xfrm>
            <a:off x="1372275" y="1162717"/>
            <a:ext cx="972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7F80B5"/>
                </a:solidFill>
                <a:latin typeface="+mj-lt"/>
              </a:rPr>
              <a:t>KEY FINDING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27F6458-2839-E0BB-FE39-B76FC613A53D}"/>
              </a:ext>
            </a:extLst>
          </p:cNvPr>
          <p:cNvSpPr/>
          <p:nvPr/>
        </p:nvSpPr>
        <p:spPr>
          <a:xfrm>
            <a:off x="-2506" y="10409"/>
            <a:ext cx="847457" cy="6858000"/>
          </a:xfrm>
          <a:prstGeom prst="rect">
            <a:avLst/>
          </a:prstGeom>
          <a:gradFill flip="none" rotWithShape="1">
            <a:gsLst>
              <a:gs pos="0">
                <a:srgbClr val="6667AB"/>
              </a:gs>
              <a:gs pos="100000">
                <a:srgbClr val="D9D9D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1DF9A0E-07BB-50AE-B0D8-3991630A53B5}"/>
              </a:ext>
            </a:extLst>
          </p:cNvPr>
          <p:cNvSpPr/>
          <p:nvPr/>
        </p:nvSpPr>
        <p:spPr>
          <a:xfrm>
            <a:off x="425803" y="330570"/>
            <a:ext cx="11331615" cy="6227179"/>
          </a:xfrm>
          <a:prstGeom prst="rect">
            <a:avLst/>
          </a:prstGeom>
          <a:noFill/>
          <a:ln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66EA6EE-065B-8E25-D7DD-B0C6520AFA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896593"/>
              </p:ext>
            </p:extLst>
          </p:nvPr>
        </p:nvGraphicFramePr>
        <p:xfrm>
          <a:off x="2680070" y="1633737"/>
          <a:ext cx="6756893" cy="45045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418B11B6-7CE6-2B99-1601-EAE6A989DC35}"/>
              </a:ext>
            </a:extLst>
          </p:cNvPr>
          <p:cNvGrpSpPr/>
          <p:nvPr/>
        </p:nvGrpSpPr>
        <p:grpSpPr>
          <a:xfrm>
            <a:off x="9970585" y="3686136"/>
            <a:ext cx="2243379" cy="3171864"/>
            <a:chOff x="9487354" y="3177125"/>
            <a:chExt cx="2243379" cy="317186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64D68B3-619B-5DD6-CB4D-E8B59F6234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316" b="94032" l="10000" r="90000">
                          <a14:foregroundMark x1="53605" y1="10044" x2="52326" y2="9461"/>
                          <a14:foregroundMark x1="57791" y1="80932" x2="62326" y2="73362"/>
                          <a14:foregroundMark x1="57791" y1="69141" x2="60930" y2="73071"/>
                          <a14:foregroundMark x1="60465" y1="70597" x2="63953" y2="66812"/>
                          <a14:foregroundMark x1="63953" y1="66812" x2="63953" y2="66812"/>
                          <a14:foregroundMark x1="63953" y1="66812" x2="61744" y2="61718"/>
                          <a14:foregroundMark x1="40000" y1="82387" x2="46047" y2="77729"/>
                          <a14:foregroundMark x1="41860" y1="85444" x2="58372" y2="87045"/>
                          <a14:foregroundMark x1="58372" y1="87045" x2="61860" y2="86754"/>
                          <a14:foregroundMark x1="50814" y1="91121" x2="61977" y2="90684"/>
                          <a14:foregroundMark x1="49767" y1="79913" x2="54535" y2="82242"/>
                          <a14:foregroundMark x1="54535" y1="82242" x2="59186" y2="71325"/>
                          <a14:foregroundMark x1="59186" y1="71325" x2="59302" y2="71325"/>
                          <a14:foregroundMark x1="51047" y1="93013" x2="59535" y2="91849"/>
                          <a14:foregroundMark x1="52209" y1="93450" x2="59302" y2="93450"/>
                          <a14:foregroundMark x1="59302" y1="93450" x2="52209" y2="93304"/>
                          <a14:foregroundMark x1="52209" y1="93304" x2="56047" y2="94032"/>
                        </a14:backgroundRemoval>
                      </a14:imgEffect>
                    </a14:imgLayer>
                  </a14:imgProps>
                </a:ext>
              </a:extLst>
            </a:blip>
            <a:srcRect l="17759" t="5738" r="17018" b="6485"/>
            <a:stretch/>
          </p:blipFill>
          <p:spPr>
            <a:xfrm>
              <a:off x="9487354" y="4462484"/>
              <a:ext cx="1754782" cy="188650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5CD9E1E-89DB-49C3-586A-15DC10838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10000" r="90000">
                          <a14:foregroundMark x1="38375" y1="19875" x2="41875" y2="20500"/>
                          <a14:foregroundMark x1="63375" y1="21375" x2="61500" y2="21125"/>
                          <a14:foregroundMark x1="69625" y1="25500" x2="69500" y2="2700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288936" y="3177125"/>
              <a:ext cx="1441797" cy="14417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9221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5EEABB61-AC2C-637E-68D7-FED9822C15FA}"/>
              </a:ext>
            </a:extLst>
          </p:cNvPr>
          <p:cNvSpPr/>
          <p:nvPr/>
        </p:nvSpPr>
        <p:spPr>
          <a:xfrm rot="16200000">
            <a:off x="8382405" y="3051206"/>
            <a:ext cx="4565279" cy="3053914"/>
          </a:xfrm>
          <a:prstGeom prst="rtTriangle">
            <a:avLst/>
          </a:prstGeom>
          <a:gradFill flip="none" rotWithShape="1">
            <a:gsLst>
              <a:gs pos="0">
                <a:srgbClr val="D9D9D9">
                  <a:alpha val="0"/>
                </a:srgbClr>
              </a:gs>
              <a:gs pos="57000">
                <a:srgbClr val="D9D9D9"/>
              </a:gs>
              <a:gs pos="100000">
                <a:schemeClr val="tx1">
                  <a:lumMod val="96000"/>
                  <a:lumOff val="4000"/>
                </a:schemeClr>
              </a:gs>
            </a:gsLst>
            <a:lin ang="79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EA4D8B-8C0B-3C1C-E050-6927508D250E}"/>
              </a:ext>
            </a:extLst>
          </p:cNvPr>
          <p:cNvSpPr txBox="1"/>
          <p:nvPr/>
        </p:nvSpPr>
        <p:spPr>
          <a:xfrm>
            <a:off x="1372275" y="1162717"/>
            <a:ext cx="972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7F80B5"/>
                </a:solidFill>
                <a:latin typeface="+mj-lt"/>
              </a:rPr>
              <a:t>HOW HELPFUL FOR BUSINESS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72216D-EADE-F042-2326-99EF97864FC7}"/>
              </a:ext>
            </a:extLst>
          </p:cNvPr>
          <p:cNvSpPr txBox="1"/>
          <p:nvPr/>
        </p:nvSpPr>
        <p:spPr>
          <a:xfrm>
            <a:off x="1372275" y="1962150"/>
            <a:ext cx="9720000" cy="1881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dirty="0"/>
              <a:t>This project is mainly used to </a:t>
            </a:r>
            <a:r>
              <a:rPr lang="en-US" sz="2000" dirty="0">
                <a:solidFill>
                  <a:srgbClr val="7F80B5"/>
                </a:solidFill>
              </a:rPr>
              <a:t>predict end user’s </a:t>
            </a:r>
            <a:r>
              <a:rPr lang="en-US" sz="2000" dirty="0"/>
              <a:t>state of mind according to their emotion and interact with them.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dirty="0"/>
              <a:t>It reduces unwanted conflicts and mis-communication. So we can provide a </a:t>
            </a:r>
            <a:r>
              <a:rPr lang="en-US" sz="2000" dirty="0">
                <a:solidFill>
                  <a:srgbClr val="7F80B5"/>
                </a:solidFill>
              </a:rPr>
              <a:t>best service </a:t>
            </a:r>
            <a:r>
              <a:rPr lang="en-US" sz="2000" dirty="0"/>
              <a:t>for the client</a:t>
            </a: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3E0199-71C0-4EDA-5EBC-DC1CF3D51FCE}"/>
              </a:ext>
            </a:extLst>
          </p:cNvPr>
          <p:cNvSpPr/>
          <p:nvPr/>
        </p:nvSpPr>
        <p:spPr>
          <a:xfrm>
            <a:off x="-2506" y="10409"/>
            <a:ext cx="847457" cy="6858000"/>
          </a:xfrm>
          <a:prstGeom prst="rect">
            <a:avLst/>
          </a:prstGeom>
          <a:gradFill flip="none" rotWithShape="1">
            <a:gsLst>
              <a:gs pos="0">
                <a:srgbClr val="6667AB"/>
              </a:gs>
              <a:gs pos="100000">
                <a:srgbClr val="D9D9D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57C318-85F8-3FD6-66F9-99D5CAC03C1B}"/>
              </a:ext>
            </a:extLst>
          </p:cNvPr>
          <p:cNvSpPr/>
          <p:nvPr/>
        </p:nvSpPr>
        <p:spPr>
          <a:xfrm>
            <a:off x="425803" y="330570"/>
            <a:ext cx="11331615" cy="6227179"/>
          </a:xfrm>
          <a:prstGeom prst="rect">
            <a:avLst/>
          </a:prstGeom>
          <a:noFill/>
          <a:ln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BDF5D76-6488-E896-6B14-C45F44DDBD62}"/>
              </a:ext>
            </a:extLst>
          </p:cNvPr>
          <p:cNvGrpSpPr/>
          <p:nvPr/>
        </p:nvGrpSpPr>
        <p:grpSpPr>
          <a:xfrm>
            <a:off x="9444473" y="3752849"/>
            <a:ext cx="2707841" cy="3250828"/>
            <a:chOff x="4811038" y="3281318"/>
            <a:chExt cx="2707841" cy="32508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A5E19263-3B95-72FD-13F2-324151D77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064" b="93860" l="10000" r="90000">
                          <a14:foregroundMark x1="47326" y1="40497" x2="51163" y2="44737"/>
                          <a14:foregroundMark x1="38953" y1="70614" x2="58953" y2="73830"/>
                          <a14:foregroundMark x1="58953" y1="73830" x2="61395" y2="73538"/>
                          <a14:foregroundMark x1="61395" y1="73538" x2="37791" y2="82749"/>
                          <a14:foregroundMark x1="37791" y1="82749" x2="51047" y2="82749"/>
                          <a14:foregroundMark x1="51047" y1="82749" x2="61628" y2="82602"/>
                          <a14:foregroundMark x1="61628" y1="82602" x2="62791" y2="82895"/>
                          <a14:foregroundMark x1="62791" y1="82895" x2="50349" y2="87281"/>
                          <a14:foregroundMark x1="50349" y1="87281" x2="67791" y2="92398"/>
                          <a14:foregroundMark x1="67791" y1="92398" x2="38837" y2="89912"/>
                          <a14:foregroundMark x1="53721" y1="91813" x2="57674" y2="93421"/>
                          <a14:foregroundMark x1="57674" y1="93421" x2="52558" y2="92982"/>
                          <a14:foregroundMark x1="52558" y1="92982" x2="56860" y2="93567"/>
                          <a14:foregroundMark x1="56860" y1="93567" x2="53140" y2="93860"/>
                          <a14:foregroundMark x1="44419" y1="9795" x2="44767" y2="906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811038" y="4378468"/>
              <a:ext cx="2707841" cy="2153678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EDF5F209-1F59-1A6D-C27D-CD54BC693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95999" y="3281318"/>
              <a:ext cx="1365043" cy="13650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9321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6A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7099C4E-D671-2A80-72D6-F1A136D4E8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00" t="19867" r="36500" b="7600"/>
          <a:stretch/>
        </p:blipFill>
        <p:spPr>
          <a:xfrm>
            <a:off x="9351045" y="3154848"/>
            <a:ext cx="2840955" cy="2927044"/>
          </a:xfrm>
          <a:prstGeom prst="rect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9799B4-9444-0E63-DC0A-E3F5D28519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10" t="6750" b="32904"/>
          <a:stretch/>
        </p:blipFill>
        <p:spPr>
          <a:xfrm>
            <a:off x="0" y="0"/>
            <a:ext cx="7338646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A78BD9D-4068-D1C6-06F1-67B3B98F2663}"/>
              </a:ext>
            </a:extLst>
          </p:cNvPr>
          <p:cNvSpPr txBox="1"/>
          <p:nvPr/>
        </p:nvSpPr>
        <p:spPr>
          <a:xfrm>
            <a:off x="4049499" y="2721114"/>
            <a:ext cx="40930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 H A N K   Y O U</a:t>
            </a:r>
          </a:p>
        </p:txBody>
      </p:sp>
    </p:spTree>
    <p:extLst>
      <p:ext uri="{BB962C8B-B14F-4D97-AF65-F5344CB8AC3E}">
        <p14:creationId xmlns:p14="http://schemas.microsoft.com/office/powerpoint/2010/main" val="1019841012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98AF5320-421A-4856-A75D-6587C36D5470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6E2187FA-78B5-42F2-9074-40D4C2C1399B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CED26E1E-587B-4123-A4F9-DB49A037FBB9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573AD6BE-256C-44EB-886C-5713CB0A8D4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{276CE212-B8DB-4D59-9533-48B862E97557}tf78479028_win32</Template>
  <TotalTime>1588</TotalTime>
  <Words>149</Words>
  <Application>Microsoft Office PowerPoint</Application>
  <PresentationFormat>Widescreen</PresentationFormat>
  <Paragraphs>26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Segoe UI</vt:lpstr>
      <vt:lpstr>Segoe UI Light</vt:lpstr>
      <vt:lpstr>Wingdings</vt:lpstr>
      <vt:lpstr>Balancing Act</vt:lpstr>
      <vt:lpstr>Wellspring</vt:lpstr>
      <vt:lpstr>Star of the show</vt:lpstr>
      <vt:lpstr>Amusements</vt:lpstr>
      <vt:lpstr>CAPSTONE PROJECT IMAGE TO EMOJI CONVERTEr                                      - Fathima Rizniya 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IMAGE TO EMOJI CONVERTer                                      - Fathima Rizniya S</dc:title>
  <dc:creator>Shajid S</dc:creator>
  <cp:lastModifiedBy>Shajid S</cp:lastModifiedBy>
  <cp:revision>17</cp:revision>
  <dcterms:created xsi:type="dcterms:W3CDTF">2022-07-21T19:30:20Z</dcterms:created>
  <dcterms:modified xsi:type="dcterms:W3CDTF">2022-07-31T13:45:27Z</dcterms:modified>
</cp:coreProperties>
</file>